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16559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BF0E9B-A32B-4730-BDE6-CF12E5D9236F}" v="33" dt="2022-01-15T15:52:47.5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-26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emu Kerkola" userId="5a0c5727-3ccf-4527-a44f-70fe81d39c71" providerId="ADAL" clId="{EABF0E9B-A32B-4730-BDE6-CF12E5D9236F}"/>
    <pc:docChg chg="undo custSel addSld modSld modMainMaster">
      <pc:chgData name="Teemu Kerkola" userId="5a0c5727-3ccf-4527-a44f-70fe81d39c71" providerId="ADAL" clId="{EABF0E9B-A32B-4730-BDE6-CF12E5D9236F}" dt="2022-01-15T15:54:05.576" v="1145" actId="1076"/>
      <pc:docMkLst>
        <pc:docMk/>
      </pc:docMkLst>
      <pc:sldChg chg="addSp delSp modSp mod">
        <pc:chgData name="Teemu Kerkola" userId="5a0c5727-3ccf-4527-a44f-70fe81d39c71" providerId="ADAL" clId="{EABF0E9B-A32B-4730-BDE6-CF12E5D9236F}" dt="2022-01-15T15:35:33.810" v="646" actId="1076"/>
        <pc:sldMkLst>
          <pc:docMk/>
          <pc:sldMk cId="960717884" sldId="256"/>
        </pc:sldMkLst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4" creationId="{61EEF4CA-593E-449F-BD92-C2FE990CBC4E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5" creationId="{0ED12013-B7B2-462A-BACF-E990D315B31F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6" creationId="{B415DCCD-03FB-4F5F-A97D-677C7604B91E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7" creationId="{2C7DC616-434B-46C3-BE57-F9BCD4501DCA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12" creationId="{D72A16B6-09F0-476A-B69E-B0F2A5277535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15" creationId="{5F76A6F2-BF44-4C2D-AE59-159805FF833B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16" creationId="{DB836BAE-2767-4B9D-9466-29BFCE6DA918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23" creationId="{AFFEFD53-BAB8-4646-8DEC-6B7F156F00AD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29" creationId="{722900B6-3FF8-44A2-B5DC-5913CF646881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31" creationId="{EDE4A609-4AE1-4076-8DAF-2D98D926472F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34" creationId="{8BA36F48-82C4-40C3-BF61-81C44DD5FD4A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36" creationId="{F1D60E20-86A0-4FC3-9D33-B26B130FF095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38" creationId="{A14E2622-D04A-489A-B5B0-6786E094BDA2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40" creationId="{23CA4FB4-514F-4E0D-9991-E0354C2B9B9A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42" creationId="{2D872CD3-3B28-42FD-877F-1E3CAE095BA7}"/>
          </ac:spMkLst>
        </pc:spChg>
        <pc:spChg chg="add mod">
          <ac:chgData name="Teemu Kerkola" userId="5a0c5727-3ccf-4527-a44f-70fe81d39c71" providerId="ADAL" clId="{EABF0E9B-A32B-4730-BDE6-CF12E5D9236F}" dt="2022-01-15T15:35:33.810" v="646" actId="1076"/>
          <ac:spMkLst>
            <pc:docMk/>
            <pc:sldMk cId="960717884" sldId="256"/>
            <ac:spMk id="45" creationId="{7413BE7C-2AB2-4770-BE86-22A64CB636D5}"/>
          </ac:spMkLst>
        </pc:spChg>
        <pc:graphicFrameChg chg="add del mod">
          <ac:chgData name="Teemu Kerkola" userId="5a0c5727-3ccf-4527-a44f-70fe81d39c71" providerId="ADAL" clId="{EABF0E9B-A32B-4730-BDE6-CF12E5D9236F}" dt="2022-01-15T15:16:12.659" v="180"/>
          <ac:graphicFrameMkLst>
            <pc:docMk/>
            <pc:sldMk cId="960717884" sldId="256"/>
            <ac:graphicFrameMk id="32" creationId="{2CD19270-1788-446B-BE86-093A70F06930}"/>
          </ac:graphicFrameMkLst>
        </pc:graphicFrame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9" creationId="{B4DD5C23-77F6-410E-B76B-FCDC42A54BC7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11" creationId="{565C75BB-1872-44A9-87D1-1F105A3A442E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17" creationId="{81ADA346-55DE-4011-A503-32D07AD7EF7B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21" creationId="{1221A8D7-34AD-4CB8-8D50-7F3F9A49021C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24" creationId="{88A5BF92-F036-4939-BFDE-679F17DD9F68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26" creationId="{6D8A7402-E94C-4937-AF5B-351963CCB6B9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30" creationId="{6FF99EC1-46B5-4AD5-BD0B-613868E06FE8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33" creationId="{240104ED-B16F-44F6-9993-816C2CA3B7E5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35" creationId="{3700C5E0-90D0-48F8-B05E-A2C9444FE84B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37" creationId="{3DF81700-EDAF-4BA5-ACA1-9E4B0873B532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39" creationId="{C98B6741-D0E0-4102-82DA-BE9D7C87B7EC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41" creationId="{B2FB6821-DC16-4991-88CE-D88387841957}"/>
          </ac:cxnSpMkLst>
        </pc:cxnChg>
        <pc:cxnChg chg="add mod">
          <ac:chgData name="Teemu Kerkola" userId="5a0c5727-3ccf-4527-a44f-70fe81d39c71" providerId="ADAL" clId="{EABF0E9B-A32B-4730-BDE6-CF12E5D9236F}" dt="2022-01-15T15:35:33.810" v="646" actId="1076"/>
          <ac:cxnSpMkLst>
            <pc:docMk/>
            <pc:sldMk cId="960717884" sldId="256"/>
            <ac:cxnSpMk id="43" creationId="{DA836911-2ABB-4639-A6D2-F0E661D0FB44}"/>
          </ac:cxnSpMkLst>
        </pc:cxnChg>
      </pc:sldChg>
      <pc:sldChg chg="addSp delSp modSp add mod">
        <pc:chgData name="Teemu Kerkola" userId="5a0c5727-3ccf-4527-a44f-70fe81d39c71" providerId="ADAL" clId="{EABF0E9B-A32B-4730-BDE6-CF12E5D9236F}" dt="2022-01-15T15:39:27.182" v="852" actId="1076"/>
        <pc:sldMkLst>
          <pc:docMk/>
          <pc:sldMk cId="3303925660" sldId="257"/>
        </pc:sldMkLst>
        <pc:spChg chg="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4" creationId="{61EEF4CA-593E-449F-BD92-C2FE990CBC4E}"/>
          </ac:spMkLst>
        </pc:spChg>
        <pc:spChg chg="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5" creationId="{0ED12013-B7B2-462A-BACF-E990D315B31F}"/>
          </ac:spMkLst>
        </pc:spChg>
        <pc:spChg chg="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6" creationId="{B415DCCD-03FB-4F5F-A97D-677C7604B91E}"/>
          </ac:spMkLst>
        </pc:spChg>
        <pc:spChg chg="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7" creationId="{2C7DC616-434B-46C3-BE57-F9BCD4501DCA}"/>
          </ac:spMkLst>
        </pc:spChg>
        <pc:spChg chg="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12" creationId="{D72A16B6-09F0-476A-B69E-B0F2A5277535}"/>
          </ac:spMkLst>
        </pc:spChg>
        <pc:spChg chg="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15" creationId="{5F76A6F2-BF44-4C2D-AE59-159805FF833B}"/>
          </ac:spMkLst>
        </pc:spChg>
        <pc:spChg chg="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16" creationId="{DB836BAE-2767-4B9D-9466-29BFCE6DA918}"/>
          </ac:spMkLst>
        </pc:spChg>
        <pc:spChg chg="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23" creationId="{AFFEFD53-BAB8-4646-8DEC-6B7F156F00AD}"/>
          </ac:spMkLst>
        </pc:spChg>
        <pc:spChg chg="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29" creationId="{722900B6-3FF8-44A2-B5DC-5913CF646881}"/>
          </ac:spMkLst>
        </pc:spChg>
        <pc:spChg chg="del">
          <ac:chgData name="Teemu Kerkola" userId="5a0c5727-3ccf-4527-a44f-70fe81d39c71" providerId="ADAL" clId="{EABF0E9B-A32B-4730-BDE6-CF12E5D9236F}" dt="2022-01-15T15:28:12.959" v="567" actId="478"/>
          <ac:spMkLst>
            <pc:docMk/>
            <pc:sldMk cId="3303925660" sldId="257"/>
            <ac:spMk id="31" creationId="{EDE4A609-4AE1-4076-8DAF-2D98D926472F}"/>
          </ac:spMkLst>
        </pc:spChg>
        <pc:spChg chg="add del mod">
          <ac:chgData name="Teemu Kerkola" userId="5a0c5727-3ccf-4527-a44f-70fe81d39c71" providerId="ADAL" clId="{EABF0E9B-A32B-4730-BDE6-CF12E5D9236F}" dt="2022-01-15T15:33:37.194" v="634" actId="478"/>
          <ac:spMkLst>
            <pc:docMk/>
            <pc:sldMk cId="3303925660" sldId="257"/>
            <ac:spMk id="32" creationId="{E1DE11F4-F226-4416-9DB2-C54E80B6AE32}"/>
          </ac:spMkLst>
        </pc:spChg>
        <pc:spChg chg="del">
          <ac:chgData name="Teemu Kerkola" userId="5a0c5727-3ccf-4527-a44f-70fe81d39c71" providerId="ADAL" clId="{EABF0E9B-A32B-4730-BDE6-CF12E5D9236F}" dt="2022-01-15T15:28:12.959" v="567" actId="478"/>
          <ac:spMkLst>
            <pc:docMk/>
            <pc:sldMk cId="3303925660" sldId="257"/>
            <ac:spMk id="34" creationId="{8BA36F48-82C4-40C3-BF61-81C44DD5FD4A}"/>
          </ac:spMkLst>
        </pc:spChg>
        <pc:spChg chg="del">
          <ac:chgData name="Teemu Kerkola" userId="5a0c5727-3ccf-4527-a44f-70fe81d39c71" providerId="ADAL" clId="{EABF0E9B-A32B-4730-BDE6-CF12E5D9236F}" dt="2022-01-15T15:28:12.959" v="567" actId="478"/>
          <ac:spMkLst>
            <pc:docMk/>
            <pc:sldMk cId="3303925660" sldId="257"/>
            <ac:spMk id="36" creationId="{F1D60E20-86A0-4FC3-9D33-B26B130FF095}"/>
          </ac:spMkLst>
        </pc:spChg>
        <pc:spChg chg="del">
          <ac:chgData name="Teemu Kerkola" userId="5a0c5727-3ccf-4527-a44f-70fe81d39c71" providerId="ADAL" clId="{EABF0E9B-A32B-4730-BDE6-CF12E5D9236F}" dt="2022-01-15T15:28:12.959" v="567" actId="478"/>
          <ac:spMkLst>
            <pc:docMk/>
            <pc:sldMk cId="3303925660" sldId="257"/>
            <ac:spMk id="38" creationId="{A14E2622-D04A-489A-B5B0-6786E094BDA2}"/>
          </ac:spMkLst>
        </pc:spChg>
        <pc:spChg chg="del">
          <ac:chgData name="Teemu Kerkola" userId="5a0c5727-3ccf-4527-a44f-70fe81d39c71" providerId="ADAL" clId="{EABF0E9B-A32B-4730-BDE6-CF12E5D9236F}" dt="2022-01-15T15:28:12.959" v="567" actId="478"/>
          <ac:spMkLst>
            <pc:docMk/>
            <pc:sldMk cId="3303925660" sldId="257"/>
            <ac:spMk id="40" creationId="{23CA4FB4-514F-4E0D-9991-E0354C2B9B9A}"/>
          </ac:spMkLst>
        </pc:spChg>
        <pc:spChg chg="del">
          <ac:chgData name="Teemu Kerkola" userId="5a0c5727-3ccf-4527-a44f-70fe81d39c71" providerId="ADAL" clId="{EABF0E9B-A32B-4730-BDE6-CF12E5D9236F}" dt="2022-01-15T15:28:12.959" v="567" actId="478"/>
          <ac:spMkLst>
            <pc:docMk/>
            <pc:sldMk cId="3303925660" sldId="257"/>
            <ac:spMk id="42" creationId="{2D872CD3-3B28-42FD-877F-1E3CAE095BA7}"/>
          </ac:spMkLst>
        </pc:spChg>
        <pc:spChg chg="del mod">
          <ac:chgData name="Teemu Kerkola" userId="5a0c5727-3ccf-4527-a44f-70fe81d39c71" providerId="ADAL" clId="{EABF0E9B-A32B-4730-BDE6-CF12E5D9236F}" dt="2022-01-15T15:38:27.926" v="742"/>
          <ac:spMkLst>
            <pc:docMk/>
            <pc:sldMk cId="3303925660" sldId="257"/>
            <ac:spMk id="45" creationId="{7413BE7C-2AB2-4770-BE86-22A64CB636D5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46" creationId="{CEA4E853-0927-4DA9-8F0B-23EEB1352E5A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49" creationId="{9DE949DF-558F-4D3A-8F47-C6B8E275061C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51" creationId="{F5D20028-E04D-4FC7-AAFC-AA723D41A85D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53" creationId="{A10C322C-3824-4979-8F00-66A904C3ACDB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55" creationId="{10577F87-F602-45E8-A82D-F999071407EE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57" creationId="{E82BEAFC-AF8C-43A1-87E0-80FB7A972433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59" creationId="{4B616297-D173-4D32-964D-AE62DF481B9E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61" creationId="{DB832B2F-4E33-4CC2-BBA9-93A83854CB5E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62" creationId="{7DD51904-74F5-478C-9AA9-562C87F76313}"/>
          </ac:spMkLst>
        </pc:spChg>
        <pc:spChg chg="add mod">
          <ac:chgData name="Teemu Kerkola" userId="5a0c5727-3ccf-4527-a44f-70fe81d39c71" providerId="ADAL" clId="{EABF0E9B-A32B-4730-BDE6-CF12E5D9236F}" dt="2022-01-15T15:39:27.182" v="852" actId="1076"/>
          <ac:spMkLst>
            <pc:docMk/>
            <pc:sldMk cId="3303925660" sldId="257"/>
            <ac:spMk id="63" creationId="{CF80AB1C-EDC6-4573-A94D-9DA9FB8A4340}"/>
          </ac:spMkLst>
        </pc:spChg>
        <pc:cxnChg chg="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9" creationId="{B4DD5C23-77F6-410E-B76B-FCDC42A54BC7}"/>
          </ac:cxnSpMkLst>
        </pc:cxnChg>
        <pc:cxnChg chg="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11" creationId="{565C75BB-1872-44A9-87D1-1F105A3A442E}"/>
          </ac:cxnSpMkLst>
        </pc:cxnChg>
        <pc:cxnChg chg="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17" creationId="{81ADA346-55DE-4011-A503-32D07AD7EF7B}"/>
          </ac:cxnSpMkLst>
        </pc:cxnChg>
        <pc:cxnChg chg="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21" creationId="{1221A8D7-34AD-4CB8-8D50-7F3F9A49021C}"/>
          </ac:cxnSpMkLst>
        </pc:cxnChg>
        <pc:cxnChg chg="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24" creationId="{88A5BF92-F036-4939-BFDE-679F17DD9F68}"/>
          </ac:cxnSpMkLst>
        </pc:cxnChg>
        <pc:cxnChg chg="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26" creationId="{6D8A7402-E94C-4937-AF5B-351963CCB6B9}"/>
          </ac:cxnSpMkLst>
        </pc:cxnChg>
        <pc:cxnChg chg="del">
          <ac:chgData name="Teemu Kerkola" userId="5a0c5727-3ccf-4527-a44f-70fe81d39c71" providerId="ADAL" clId="{EABF0E9B-A32B-4730-BDE6-CF12E5D9236F}" dt="2022-01-15T15:28:12.959" v="567" actId="478"/>
          <ac:cxnSpMkLst>
            <pc:docMk/>
            <pc:sldMk cId="3303925660" sldId="257"/>
            <ac:cxnSpMk id="30" creationId="{6FF99EC1-46B5-4AD5-BD0B-613868E06FE8}"/>
          </ac:cxnSpMkLst>
        </pc:cxnChg>
        <pc:cxnChg chg="del">
          <ac:chgData name="Teemu Kerkola" userId="5a0c5727-3ccf-4527-a44f-70fe81d39c71" providerId="ADAL" clId="{EABF0E9B-A32B-4730-BDE6-CF12E5D9236F}" dt="2022-01-15T15:28:12.959" v="567" actId="478"/>
          <ac:cxnSpMkLst>
            <pc:docMk/>
            <pc:sldMk cId="3303925660" sldId="257"/>
            <ac:cxnSpMk id="33" creationId="{240104ED-B16F-44F6-9993-816C2CA3B7E5}"/>
          </ac:cxnSpMkLst>
        </pc:cxnChg>
        <pc:cxnChg chg="del">
          <ac:chgData name="Teemu Kerkola" userId="5a0c5727-3ccf-4527-a44f-70fe81d39c71" providerId="ADAL" clId="{EABF0E9B-A32B-4730-BDE6-CF12E5D9236F}" dt="2022-01-15T15:28:12.959" v="567" actId="478"/>
          <ac:cxnSpMkLst>
            <pc:docMk/>
            <pc:sldMk cId="3303925660" sldId="257"/>
            <ac:cxnSpMk id="35" creationId="{3700C5E0-90D0-48F8-B05E-A2C9444FE84B}"/>
          </ac:cxnSpMkLst>
        </pc:cxnChg>
        <pc:cxnChg chg="del">
          <ac:chgData name="Teemu Kerkola" userId="5a0c5727-3ccf-4527-a44f-70fe81d39c71" providerId="ADAL" clId="{EABF0E9B-A32B-4730-BDE6-CF12E5D9236F}" dt="2022-01-15T15:28:12.959" v="567" actId="478"/>
          <ac:cxnSpMkLst>
            <pc:docMk/>
            <pc:sldMk cId="3303925660" sldId="257"/>
            <ac:cxnSpMk id="37" creationId="{3DF81700-EDAF-4BA5-ACA1-9E4B0873B532}"/>
          </ac:cxnSpMkLst>
        </pc:cxnChg>
        <pc:cxnChg chg="del">
          <ac:chgData name="Teemu Kerkola" userId="5a0c5727-3ccf-4527-a44f-70fe81d39c71" providerId="ADAL" clId="{EABF0E9B-A32B-4730-BDE6-CF12E5D9236F}" dt="2022-01-15T15:28:12.959" v="567" actId="478"/>
          <ac:cxnSpMkLst>
            <pc:docMk/>
            <pc:sldMk cId="3303925660" sldId="257"/>
            <ac:cxnSpMk id="39" creationId="{C98B6741-D0E0-4102-82DA-BE9D7C87B7EC}"/>
          </ac:cxnSpMkLst>
        </pc:cxnChg>
        <pc:cxnChg chg="del">
          <ac:chgData name="Teemu Kerkola" userId="5a0c5727-3ccf-4527-a44f-70fe81d39c71" providerId="ADAL" clId="{EABF0E9B-A32B-4730-BDE6-CF12E5D9236F}" dt="2022-01-15T15:28:12.959" v="567" actId="478"/>
          <ac:cxnSpMkLst>
            <pc:docMk/>
            <pc:sldMk cId="3303925660" sldId="257"/>
            <ac:cxnSpMk id="41" creationId="{B2FB6821-DC16-4991-88CE-D88387841957}"/>
          </ac:cxnSpMkLst>
        </pc:cxnChg>
        <pc:cxnChg chg="add del 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43" creationId="{DA836911-2ABB-4639-A6D2-F0E661D0FB44}"/>
          </ac:cxnSpMkLst>
        </pc:cxnChg>
        <pc:cxnChg chg="add del mod">
          <ac:chgData name="Teemu Kerkola" userId="5a0c5727-3ccf-4527-a44f-70fe81d39c71" providerId="ADAL" clId="{EABF0E9B-A32B-4730-BDE6-CF12E5D9236F}" dt="2022-01-15T15:33:37.194" v="634" actId="478"/>
          <ac:cxnSpMkLst>
            <pc:docMk/>
            <pc:sldMk cId="3303925660" sldId="257"/>
            <ac:cxnSpMk id="44" creationId="{D20AF506-793E-4480-9AC4-A1FA9D73ACD1}"/>
          </ac:cxnSpMkLst>
        </pc:cxnChg>
        <pc:cxnChg chg="add 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47" creationId="{EF27016B-74B2-447D-AFCB-A26AA9BA222B}"/>
          </ac:cxnSpMkLst>
        </pc:cxnChg>
        <pc:cxnChg chg="add 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48" creationId="{55A141C6-C6A7-40C2-B0DD-9EB1E27247F8}"/>
          </ac:cxnSpMkLst>
        </pc:cxnChg>
        <pc:cxnChg chg="add 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50" creationId="{C2184B3C-AECE-4DA9-AF92-0061A3FB2F5B}"/>
          </ac:cxnSpMkLst>
        </pc:cxnChg>
        <pc:cxnChg chg="add 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52" creationId="{0FC017AE-03B6-4C0C-B395-29BC7B5F61AA}"/>
          </ac:cxnSpMkLst>
        </pc:cxnChg>
        <pc:cxnChg chg="add 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54" creationId="{1A652D43-C5CB-4569-AF82-3033A02834FD}"/>
          </ac:cxnSpMkLst>
        </pc:cxnChg>
        <pc:cxnChg chg="add 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56" creationId="{14E35DAF-9895-4B5C-8E27-B9C873C02A04}"/>
          </ac:cxnSpMkLst>
        </pc:cxnChg>
        <pc:cxnChg chg="add 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58" creationId="{B57545AD-7B0E-4160-A18F-2539E3508BC1}"/>
          </ac:cxnSpMkLst>
        </pc:cxnChg>
        <pc:cxnChg chg="add mod">
          <ac:chgData name="Teemu Kerkola" userId="5a0c5727-3ccf-4527-a44f-70fe81d39c71" providerId="ADAL" clId="{EABF0E9B-A32B-4730-BDE6-CF12E5D9236F}" dt="2022-01-15T15:39:27.182" v="852" actId="1076"/>
          <ac:cxnSpMkLst>
            <pc:docMk/>
            <pc:sldMk cId="3303925660" sldId="257"/>
            <ac:cxnSpMk id="60" creationId="{0269382D-83E1-4A47-BE4C-75D6334323AB}"/>
          </ac:cxnSpMkLst>
        </pc:cxnChg>
        <pc:cxnChg chg="add del mod">
          <ac:chgData name="Teemu Kerkola" userId="5a0c5727-3ccf-4527-a44f-70fe81d39c71" providerId="ADAL" clId="{EABF0E9B-A32B-4730-BDE6-CF12E5D9236F}" dt="2022-01-15T15:38:49.680" v="754" actId="478"/>
          <ac:cxnSpMkLst>
            <pc:docMk/>
            <pc:sldMk cId="3303925660" sldId="257"/>
            <ac:cxnSpMk id="64" creationId="{6BB242A0-EE83-4192-939E-03FEF149BBFC}"/>
          </ac:cxnSpMkLst>
        </pc:cxnChg>
      </pc:sldChg>
      <pc:sldChg chg="addSp delSp modSp add mod">
        <pc:chgData name="Teemu Kerkola" userId="5a0c5727-3ccf-4527-a44f-70fe81d39c71" providerId="ADAL" clId="{EABF0E9B-A32B-4730-BDE6-CF12E5D9236F}" dt="2022-01-15T15:54:05.576" v="1145" actId="1076"/>
        <pc:sldMkLst>
          <pc:docMk/>
          <pc:sldMk cId="396281990" sldId="258"/>
        </pc:sldMkLst>
        <pc:spChg chg="mod">
          <ac:chgData name="Teemu Kerkola" userId="5a0c5727-3ccf-4527-a44f-70fe81d39c71" providerId="ADAL" clId="{EABF0E9B-A32B-4730-BDE6-CF12E5D9236F}" dt="2022-01-15T15:54:05.576" v="1145" actId="1076"/>
          <ac:spMkLst>
            <pc:docMk/>
            <pc:sldMk cId="396281990" sldId="258"/>
            <ac:spMk id="6" creationId="{B415DCCD-03FB-4F5F-A97D-677C7604B91E}"/>
          </ac:spMkLst>
        </pc:spChg>
        <pc:spChg chg="mod">
          <ac:chgData name="Teemu Kerkola" userId="5a0c5727-3ccf-4527-a44f-70fe81d39c71" providerId="ADAL" clId="{EABF0E9B-A32B-4730-BDE6-CF12E5D9236F}" dt="2022-01-15T15:54:05.576" v="1145" actId="1076"/>
          <ac:spMkLst>
            <pc:docMk/>
            <pc:sldMk cId="396281990" sldId="258"/>
            <ac:spMk id="7" creationId="{2C7DC616-434B-46C3-BE57-F9BCD4501DCA}"/>
          </ac:spMkLst>
        </pc:spChg>
        <pc:spChg chg="mod">
          <ac:chgData name="Teemu Kerkola" userId="5a0c5727-3ccf-4527-a44f-70fe81d39c71" providerId="ADAL" clId="{EABF0E9B-A32B-4730-BDE6-CF12E5D9236F}" dt="2022-01-15T15:47:02.557" v="865" actId="1076"/>
          <ac:spMkLst>
            <pc:docMk/>
            <pc:sldMk cId="396281990" sldId="258"/>
            <ac:spMk id="15" creationId="{5F76A6F2-BF44-4C2D-AE59-159805FF833B}"/>
          </ac:spMkLst>
        </pc:spChg>
        <pc:spChg chg="mod">
          <ac:chgData name="Teemu Kerkola" userId="5a0c5727-3ccf-4527-a44f-70fe81d39c71" providerId="ADAL" clId="{EABF0E9B-A32B-4730-BDE6-CF12E5D9236F}" dt="2022-01-15T15:54:05.576" v="1145" actId="1076"/>
          <ac:spMkLst>
            <pc:docMk/>
            <pc:sldMk cId="396281990" sldId="258"/>
            <ac:spMk id="16" creationId="{DB836BAE-2767-4B9D-9466-29BFCE6DA918}"/>
          </ac:spMkLst>
        </pc:spChg>
        <pc:spChg chg="mod">
          <ac:chgData name="Teemu Kerkola" userId="5a0c5727-3ccf-4527-a44f-70fe81d39c71" providerId="ADAL" clId="{EABF0E9B-A32B-4730-BDE6-CF12E5D9236F}" dt="2022-01-15T15:46:54.197" v="864" actId="20577"/>
          <ac:spMkLst>
            <pc:docMk/>
            <pc:sldMk cId="396281990" sldId="258"/>
            <ac:spMk id="23" creationId="{AFFEFD53-BAB8-4646-8DEC-6B7F156F00AD}"/>
          </ac:spMkLst>
        </pc:spChg>
        <pc:spChg chg="mod">
          <ac:chgData name="Teemu Kerkola" userId="5a0c5727-3ccf-4527-a44f-70fe81d39c71" providerId="ADAL" clId="{EABF0E9B-A32B-4730-BDE6-CF12E5D9236F}" dt="2022-01-15T15:53:16.893" v="1099" actId="1076"/>
          <ac:spMkLst>
            <pc:docMk/>
            <pc:sldMk cId="396281990" sldId="258"/>
            <ac:spMk id="29" creationId="{722900B6-3FF8-44A2-B5DC-5913CF646881}"/>
          </ac:spMkLst>
        </pc:spChg>
        <pc:spChg chg="del">
          <ac:chgData name="Teemu Kerkola" userId="5a0c5727-3ccf-4527-a44f-70fe81d39c71" providerId="ADAL" clId="{EABF0E9B-A32B-4730-BDE6-CF12E5D9236F}" dt="2022-01-15T15:45:48.036" v="856" actId="478"/>
          <ac:spMkLst>
            <pc:docMk/>
            <pc:sldMk cId="396281990" sldId="258"/>
            <ac:spMk id="46" creationId="{CEA4E853-0927-4DA9-8F0B-23EEB1352E5A}"/>
          </ac:spMkLst>
        </pc:spChg>
        <pc:spChg chg="del">
          <ac:chgData name="Teemu Kerkola" userId="5a0c5727-3ccf-4527-a44f-70fe81d39c71" providerId="ADAL" clId="{EABF0E9B-A32B-4730-BDE6-CF12E5D9236F}" dt="2022-01-15T15:45:48.036" v="856" actId="478"/>
          <ac:spMkLst>
            <pc:docMk/>
            <pc:sldMk cId="396281990" sldId="258"/>
            <ac:spMk id="49" creationId="{9DE949DF-558F-4D3A-8F47-C6B8E275061C}"/>
          </ac:spMkLst>
        </pc:spChg>
        <pc:spChg chg="del">
          <ac:chgData name="Teemu Kerkola" userId="5a0c5727-3ccf-4527-a44f-70fe81d39c71" providerId="ADAL" clId="{EABF0E9B-A32B-4730-BDE6-CF12E5D9236F}" dt="2022-01-15T15:45:48.036" v="856" actId="478"/>
          <ac:spMkLst>
            <pc:docMk/>
            <pc:sldMk cId="396281990" sldId="258"/>
            <ac:spMk id="51" creationId="{F5D20028-E04D-4FC7-AAFC-AA723D41A85D}"/>
          </ac:spMkLst>
        </pc:spChg>
        <pc:spChg chg="del">
          <ac:chgData name="Teemu Kerkola" userId="5a0c5727-3ccf-4527-a44f-70fe81d39c71" providerId="ADAL" clId="{EABF0E9B-A32B-4730-BDE6-CF12E5D9236F}" dt="2022-01-15T15:45:48.036" v="856" actId="478"/>
          <ac:spMkLst>
            <pc:docMk/>
            <pc:sldMk cId="396281990" sldId="258"/>
            <ac:spMk id="53" creationId="{A10C322C-3824-4979-8F00-66A904C3ACDB}"/>
          </ac:spMkLst>
        </pc:spChg>
        <pc:spChg chg="del">
          <ac:chgData name="Teemu Kerkola" userId="5a0c5727-3ccf-4527-a44f-70fe81d39c71" providerId="ADAL" clId="{EABF0E9B-A32B-4730-BDE6-CF12E5D9236F}" dt="2022-01-15T15:45:48.036" v="856" actId="478"/>
          <ac:spMkLst>
            <pc:docMk/>
            <pc:sldMk cId="396281990" sldId="258"/>
            <ac:spMk id="55" creationId="{10577F87-F602-45E8-A82D-F999071407EE}"/>
          </ac:spMkLst>
        </pc:spChg>
        <pc:spChg chg="del">
          <ac:chgData name="Teemu Kerkola" userId="5a0c5727-3ccf-4527-a44f-70fe81d39c71" providerId="ADAL" clId="{EABF0E9B-A32B-4730-BDE6-CF12E5D9236F}" dt="2022-01-15T15:45:48.036" v="856" actId="478"/>
          <ac:spMkLst>
            <pc:docMk/>
            <pc:sldMk cId="396281990" sldId="258"/>
            <ac:spMk id="57" creationId="{E82BEAFC-AF8C-43A1-87E0-80FB7A972433}"/>
          </ac:spMkLst>
        </pc:spChg>
        <pc:spChg chg="del">
          <ac:chgData name="Teemu Kerkola" userId="5a0c5727-3ccf-4527-a44f-70fe81d39c71" providerId="ADAL" clId="{EABF0E9B-A32B-4730-BDE6-CF12E5D9236F}" dt="2022-01-15T15:45:48.036" v="856" actId="478"/>
          <ac:spMkLst>
            <pc:docMk/>
            <pc:sldMk cId="396281990" sldId="258"/>
            <ac:spMk id="59" creationId="{4B616297-D173-4D32-964D-AE62DF481B9E}"/>
          </ac:spMkLst>
        </pc:spChg>
        <pc:spChg chg="del">
          <ac:chgData name="Teemu Kerkola" userId="5a0c5727-3ccf-4527-a44f-70fe81d39c71" providerId="ADAL" clId="{EABF0E9B-A32B-4730-BDE6-CF12E5D9236F}" dt="2022-01-15T15:45:48.036" v="856" actId="478"/>
          <ac:spMkLst>
            <pc:docMk/>
            <pc:sldMk cId="396281990" sldId="258"/>
            <ac:spMk id="61" creationId="{DB832B2F-4E33-4CC2-BBA9-93A83854CB5E}"/>
          </ac:spMkLst>
        </pc:spChg>
        <pc:spChg chg="del mod">
          <ac:chgData name="Teemu Kerkola" userId="5a0c5727-3ccf-4527-a44f-70fe81d39c71" providerId="ADAL" clId="{EABF0E9B-A32B-4730-BDE6-CF12E5D9236F}" dt="2022-01-15T15:49:35.499" v="896" actId="478"/>
          <ac:spMkLst>
            <pc:docMk/>
            <pc:sldMk cId="396281990" sldId="258"/>
            <ac:spMk id="62" creationId="{7DD51904-74F5-478C-9AA9-562C87F76313}"/>
          </ac:spMkLst>
        </pc:spChg>
        <pc:spChg chg="mod">
          <ac:chgData name="Teemu Kerkola" userId="5a0c5727-3ccf-4527-a44f-70fe81d39c71" providerId="ADAL" clId="{EABF0E9B-A32B-4730-BDE6-CF12E5D9236F}" dt="2022-01-15T15:53:47.896" v="1144" actId="20577"/>
          <ac:spMkLst>
            <pc:docMk/>
            <pc:sldMk cId="396281990" sldId="258"/>
            <ac:spMk id="63" creationId="{CF80AB1C-EDC6-4573-A94D-9DA9FB8A4340}"/>
          </ac:spMkLst>
        </pc:spChg>
        <pc:graphicFrameChg chg="add del mod">
          <ac:chgData name="Teemu Kerkola" userId="5a0c5727-3ccf-4527-a44f-70fe81d39c71" providerId="ADAL" clId="{EABF0E9B-A32B-4730-BDE6-CF12E5D9236F}" dt="2022-01-15T15:46:35.431" v="858"/>
          <ac:graphicFrameMkLst>
            <pc:docMk/>
            <pc:sldMk cId="396281990" sldId="258"/>
            <ac:graphicFrameMk id="2" creationId="{D07439E6-DAF1-40BB-8754-3FFC9FF71152}"/>
          </ac:graphicFrameMkLst>
        </pc:graphicFrameChg>
        <pc:cxnChg chg="mod">
          <ac:chgData name="Teemu Kerkola" userId="5a0c5727-3ccf-4527-a44f-70fe81d39c71" providerId="ADAL" clId="{EABF0E9B-A32B-4730-BDE6-CF12E5D9236F}" dt="2022-01-15T15:54:05.576" v="1145" actId="1076"/>
          <ac:cxnSpMkLst>
            <pc:docMk/>
            <pc:sldMk cId="396281990" sldId="258"/>
            <ac:cxnSpMk id="9" creationId="{B4DD5C23-77F6-410E-B76B-FCDC42A54BC7}"/>
          </ac:cxnSpMkLst>
        </pc:cxnChg>
        <pc:cxnChg chg="mod">
          <ac:chgData name="Teemu Kerkola" userId="5a0c5727-3ccf-4527-a44f-70fe81d39c71" providerId="ADAL" clId="{EABF0E9B-A32B-4730-BDE6-CF12E5D9236F}" dt="2022-01-15T15:54:05.576" v="1145" actId="1076"/>
          <ac:cxnSpMkLst>
            <pc:docMk/>
            <pc:sldMk cId="396281990" sldId="258"/>
            <ac:cxnSpMk id="11" creationId="{565C75BB-1872-44A9-87D1-1F105A3A442E}"/>
          </ac:cxnSpMkLst>
        </pc:cxnChg>
        <pc:cxnChg chg="mod">
          <ac:chgData name="Teemu Kerkola" userId="5a0c5727-3ccf-4527-a44f-70fe81d39c71" providerId="ADAL" clId="{EABF0E9B-A32B-4730-BDE6-CF12E5D9236F}" dt="2022-01-15T15:54:05.576" v="1145" actId="1076"/>
          <ac:cxnSpMkLst>
            <pc:docMk/>
            <pc:sldMk cId="396281990" sldId="258"/>
            <ac:cxnSpMk id="17" creationId="{81ADA346-55DE-4011-A503-32D07AD7EF7B}"/>
          </ac:cxnSpMkLst>
        </pc:cxnChg>
        <pc:cxnChg chg="mod">
          <ac:chgData name="Teemu Kerkola" userId="5a0c5727-3ccf-4527-a44f-70fe81d39c71" providerId="ADAL" clId="{EABF0E9B-A32B-4730-BDE6-CF12E5D9236F}" dt="2022-01-15T15:47:05.218" v="866" actId="14100"/>
          <ac:cxnSpMkLst>
            <pc:docMk/>
            <pc:sldMk cId="396281990" sldId="258"/>
            <ac:cxnSpMk id="24" creationId="{88A5BF92-F036-4939-BFDE-679F17DD9F68}"/>
          </ac:cxnSpMkLst>
        </pc:cxnChg>
        <pc:cxnChg chg="mod">
          <ac:chgData name="Teemu Kerkola" userId="5a0c5727-3ccf-4527-a44f-70fe81d39c71" providerId="ADAL" clId="{EABF0E9B-A32B-4730-BDE6-CF12E5D9236F}" dt="2022-01-15T15:53:16.893" v="1099" actId="1076"/>
          <ac:cxnSpMkLst>
            <pc:docMk/>
            <pc:sldMk cId="396281990" sldId="258"/>
            <ac:cxnSpMk id="26" creationId="{6D8A7402-E94C-4937-AF5B-351963CCB6B9}"/>
          </ac:cxnSpMkLst>
        </pc:cxnChg>
        <pc:cxnChg chg="add mod">
          <ac:chgData name="Teemu Kerkola" userId="5a0c5727-3ccf-4527-a44f-70fe81d39c71" providerId="ADAL" clId="{EABF0E9B-A32B-4730-BDE6-CF12E5D9236F}" dt="2022-01-15T15:53:22.266" v="1101" actId="1076"/>
          <ac:cxnSpMkLst>
            <pc:docMk/>
            <pc:sldMk cId="396281990" sldId="258"/>
            <ac:cxnSpMk id="40" creationId="{EF7104A8-971A-45D8-AC54-246486384540}"/>
          </ac:cxnSpMkLst>
        </pc:cxnChg>
        <pc:cxnChg chg="del mod">
          <ac:chgData name="Teemu Kerkola" userId="5a0c5727-3ccf-4527-a44f-70fe81d39c71" providerId="ADAL" clId="{EABF0E9B-A32B-4730-BDE6-CF12E5D9236F}" dt="2022-01-15T15:52:56.776" v="1092" actId="478"/>
          <ac:cxnSpMkLst>
            <pc:docMk/>
            <pc:sldMk cId="396281990" sldId="258"/>
            <ac:cxnSpMk id="43" creationId="{DA836911-2ABB-4639-A6D2-F0E661D0FB44}"/>
          </ac:cxnSpMkLst>
        </pc:cxnChg>
        <pc:cxnChg chg="del">
          <ac:chgData name="Teemu Kerkola" userId="5a0c5727-3ccf-4527-a44f-70fe81d39c71" providerId="ADAL" clId="{EABF0E9B-A32B-4730-BDE6-CF12E5D9236F}" dt="2022-01-15T15:45:48.036" v="856" actId="478"/>
          <ac:cxnSpMkLst>
            <pc:docMk/>
            <pc:sldMk cId="396281990" sldId="258"/>
            <ac:cxnSpMk id="47" creationId="{EF27016B-74B2-447D-AFCB-A26AA9BA222B}"/>
          </ac:cxnSpMkLst>
        </pc:cxnChg>
        <pc:cxnChg chg="del">
          <ac:chgData name="Teemu Kerkola" userId="5a0c5727-3ccf-4527-a44f-70fe81d39c71" providerId="ADAL" clId="{EABF0E9B-A32B-4730-BDE6-CF12E5D9236F}" dt="2022-01-15T15:45:48.036" v="856" actId="478"/>
          <ac:cxnSpMkLst>
            <pc:docMk/>
            <pc:sldMk cId="396281990" sldId="258"/>
            <ac:cxnSpMk id="48" creationId="{55A141C6-C6A7-40C2-B0DD-9EB1E27247F8}"/>
          </ac:cxnSpMkLst>
        </pc:cxnChg>
        <pc:cxnChg chg="del">
          <ac:chgData name="Teemu Kerkola" userId="5a0c5727-3ccf-4527-a44f-70fe81d39c71" providerId="ADAL" clId="{EABF0E9B-A32B-4730-BDE6-CF12E5D9236F}" dt="2022-01-15T15:45:48.036" v="856" actId="478"/>
          <ac:cxnSpMkLst>
            <pc:docMk/>
            <pc:sldMk cId="396281990" sldId="258"/>
            <ac:cxnSpMk id="50" creationId="{C2184B3C-AECE-4DA9-AF92-0061A3FB2F5B}"/>
          </ac:cxnSpMkLst>
        </pc:cxnChg>
        <pc:cxnChg chg="del">
          <ac:chgData name="Teemu Kerkola" userId="5a0c5727-3ccf-4527-a44f-70fe81d39c71" providerId="ADAL" clId="{EABF0E9B-A32B-4730-BDE6-CF12E5D9236F}" dt="2022-01-15T15:45:48.036" v="856" actId="478"/>
          <ac:cxnSpMkLst>
            <pc:docMk/>
            <pc:sldMk cId="396281990" sldId="258"/>
            <ac:cxnSpMk id="52" creationId="{0FC017AE-03B6-4C0C-B395-29BC7B5F61AA}"/>
          </ac:cxnSpMkLst>
        </pc:cxnChg>
        <pc:cxnChg chg="del">
          <ac:chgData name="Teemu Kerkola" userId="5a0c5727-3ccf-4527-a44f-70fe81d39c71" providerId="ADAL" clId="{EABF0E9B-A32B-4730-BDE6-CF12E5D9236F}" dt="2022-01-15T15:45:48.036" v="856" actId="478"/>
          <ac:cxnSpMkLst>
            <pc:docMk/>
            <pc:sldMk cId="396281990" sldId="258"/>
            <ac:cxnSpMk id="54" creationId="{1A652D43-C5CB-4569-AF82-3033A02834FD}"/>
          </ac:cxnSpMkLst>
        </pc:cxnChg>
        <pc:cxnChg chg="del">
          <ac:chgData name="Teemu Kerkola" userId="5a0c5727-3ccf-4527-a44f-70fe81d39c71" providerId="ADAL" clId="{EABF0E9B-A32B-4730-BDE6-CF12E5D9236F}" dt="2022-01-15T15:45:48.036" v="856" actId="478"/>
          <ac:cxnSpMkLst>
            <pc:docMk/>
            <pc:sldMk cId="396281990" sldId="258"/>
            <ac:cxnSpMk id="56" creationId="{14E35DAF-9895-4B5C-8E27-B9C873C02A04}"/>
          </ac:cxnSpMkLst>
        </pc:cxnChg>
        <pc:cxnChg chg="del">
          <ac:chgData name="Teemu Kerkola" userId="5a0c5727-3ccf-4527-a44f-70fe81d39c71" providerId="ADAL" clId="{EABF0E9B-A32B-4730-BDE6-CF12E5D9236F}" dt="2022-01-15T15:45:48.036" v="856" actId="478"/>
          <ac:cxnSpMkLst>
            <pc:docMk/>
            <pc:sldMk cId="396281990" sldId="258"/>
            <ac:cxnSpMk id="58" creationId="{B57545AD-7B0E-4160-A18F-2539E3508BC1}"/>
          </ac:cxnSpMkLst>
        </pc:cxnChg>
        <pc:cxnChg chg="del">
          <ac:chgData name="Teemu Kerkola" userId="5a0c5727-3ccf-4527-a44f-70fe81d39c71" providerId="ADAL" clId="{EABF0E9B-A32B-4730-BDE6-CF12E5D9236F}" dt="2022-01-15T15:45:48.036" v="856" actId="478"/>
          <ac:cxnSpMkLst>
            <pc:docMk/>
            <pc:sldMk cId="396281990" sldId="258"/>
            <ac:cxnSpMk id="60" creationId="{0269382D-83E1-4A47-BE4C-75D6334323AB}"/>
          </ac:cxnSpMkLst>
        </pc:cxnChg>
      </pc:sldChg>
      <pc:sldMasterChg chg="modSp modSldLayout">
        <pc:chgData name="Teemu Kerkola" userId="5a0c5727-3ccf-4527-a44f-70fe81d39c71" providerId="ADAL" clId="{EABF0E9B-A32B-4730-BDE6-CF12E5D9236F}" dt="2022-01-15T15:35:01.693" v="644"/>
        <pc:sldMasterMkLst>
          <pc:docMk/>
          <pc:sldMasterMk cId="935157998" sldId="2147483648"/>
        </pc:sldMasterMkLst>
        <pc:spChg chg="mod">
          <ac:chgData name="Teemu Kerkola" userId="5a0c5727-3ccf-4527-a44f-70fe81d39c71" providerId="ADAL" clId="{EABF0E9B-A32B-4730-BDE6-CF12E5D9236F}" dt="2022-01-15T15:35:01.693" v="644"/>
          <ac:spMkLst>
            <pc:docMk/>
            <pc:sldMasterMk cId="935157998" sldId="2147483648"/>
            <ac:spMk id="2" creationId="{58FFFA85-19A7-409A-BDE8-9F0A839AAEB9}"/>
          </ac:spMkLst>
        </pc:spChg>
        <pc:spChg chg="mod">
          <ac:chgData name="Teemu Kerkola" userId="5a0c5727-3ccf-4527-a44f-70fe81d39c71" providerId="ADAL" clId="{EABF0E9B-A32B-4730-BDE6-CF12E5D9236F}" dt="2022-01-15T15:35:01.693" v="644"/>
          <ac:spMkLst>
            <pc:docMk/>
            <pc:sldMasterMk cId="935157998" sldId="2147483648"/>
            <ac:spMk id="3" creationId="{51007D1F-8846-41EB-966D-C590BD695F34}"/>
          </ac:spMkLst>
        </pc:spChg>
        <pc:spChg chg="mod">
          <ac:chgData name="Teemu Kerkola" userId="5a0c5727-3ccf-4527-a44f-70fe81d39c71" providerId="ADAL" clId="{EABF0E9B-A32B-4730-BDE6-CF12E5D9236F}" dt="2022-01-15T15:35:01.693" v="644"/>
          <ac:spMkLst>
            <pc:docMk/>
            <pc:sldMasterMk cId="935157998" sldId="2147483648"/>
            <ac:spMk id="4" creationId="{FDD6F584-E284-43DA-86EB-0B7C406DF731}"/>
          </ac:spMkLst>
        </pc:spChg>
        <pc:spChg chg="mod">
          <ac:chgData name="Teemu Kerkola" userId="5a0c5727-3ccf-4527-a44f-70fe81d39c71" providerId="ADAL" clId="{EABF0E9B-A32B-4730-BDE6-CF12E5D9236F}" dt="2022-01-15T15:35:01.693" v="644"/>
          <ac:spMkLst>
            <pc:docMk/>
            <pc:sldMasterMk cId="935157998" sldId="2147483648"/>
            <ac:spMk id="5" creationId="{861C7FD9-2D6B-4FFC-B11A-680C3AC7C80A}"/>
          </ac:spMkLst>
        </pc:spChg>
        <pc:spChg chg="mod">
          <ac:chgData name="Teemu Kerkola" userId="5a0c5727-3ccf-4527-a44f-70fe81d39c71" providerId="ADAL" clId="{EABF0E9B-A32B-4730-BDE6-CF12E5D9236F}" dt="2022-01-15T15:35:01.693" v="644"/>
          <ac:spMkLst>
            <pc:docMk/>
            <pc:sldMasterMk cId="935157998" sldId="2147483648"/>
            <ac:spMk id="6" creationId="{6CD44D1A-1C97-47AD-89F3-6B40B6C30EB2}"/>
          </ac:spMkLst>
        </pc:spChg>
        <pc:sldLayoutChg chg="modSp">
          <pc:chgData name="Teemu Kerkola" userId="5a0c5727-3ccf-4527-a44f-70fe81d39c71" providerId="ADAL" clId="{EABF0E9B-A32B-4730-BDE6-CF12E5D9236F}" dt="2022-01-15T15:35:01.693" v="644"/>
          <pc:sldLayoutMkLst>
            <pc:docMk/>
            <pc:sldMasterMk cId="935157998" sldId="2147483648"/>
            <pc:sldLayoutMk cId="2078402145" sldId="2147483649"/>
          </pc:sldLayoutMkLst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2078402145" sldId="2147483649"/>
              <ac:spMk id="2" creationId="{AD79806A-362A-4B83-815A-AE83F615594D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2078402145" sldId="2147483649"/>
              <ac:spMk id="3" creationId="{AD1301DC-2261-41DC-A2C6-9328DF9799DF}"/>
            </ac:spMkLst>
          </pc:spChg>
        </pc:sldLayoutChg>
        <pc:sldLayoutChg chg="modSp">
          <pc:chgData name="Teemu Kerkola" userId="5a0c5727-3ccf-4527-a44f-70fe81d39c71" providerId="ADAL" clId="{EABF0E9B-A32B-4730-BDE6-CF12E5D9236F}" dt="2022-01-15T15:35:01.693" v="644"/>
          <pc:sldLayoutMkLst>
            <pc:docMk/>
            <pc:sldMasterMk cId="935157998" sldId="2147483648"/>
            <pc:sldLayoutMk cId="503976073" sldId="2147483651"/>
          </pc:sldLayoutMkLst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503976073" sldId="2147483651"/>
              <ac:spMk id="2" creationId="{4DDD33CE-4EE8-4E2F-ACEE-D77374311063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503976073" sldId="2147483651"/>
              <ac:spMk id="3" creationId="{7C01DF5E-054D-4A67-BB47-A1D1A80D40DE}"/>
            </ac:spMkLst>
          </pc:spChg>
        </pc:sldLayoutChg>
        <pc:sldLayoutChg chg="modSp">
          <pc:chgData name="Teemu Kerkola" userId="5a0c5727-3ccf-4527-a44f-70fe81d39c71" providerId="ADAL" clId="{EABF0E9B-A32B-4730-BDE6-CF12E5D9236F}" dt="2022-01-15T15:35:01.693" v="644"/>
          <pc:sldLayoutMkLst>
            <pc:docMk/>
            <pc:sldMasterMk cId="935157998" sldId="2147483648"/>
            <pc:sldLayoutMk cId="4227386374" sldId="2147483652"/>
          </pc:sldLayoutMkLst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4227386374" sldId="2147483652"/>
              <ac:spMk id="3" creationId="{4C09BC29-E461-4279-AE3A-8E1B55594362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4227386374" sldId="2147483652"/>
              <ac:spMk id="4" creationId="{98DD7E39-3AB7-46FC-B370-D5E47E10038E}"/>
            </ac:spMkLst>
          </pc:spChg>
        </pc:sldLayoutChg>
        <pc:sldLayoutChg chg="modSp">
          <pc:chgData name="Teemu Kerkola" userId="5a0c5727-3ccf-4527-a44f-70fe81d39c71" providerId="ADAL" clId="{EABF0E9B-A32B-4730-BDE6-CF12E5D9236F}" dt="2022-01-15T15:35:01.693" v="644"/>
          <pc:sldLayoutMkLst>
            <pc:docMk/>
            <pc:sldMasterMk cId="935157998" sldId="2147483648"/>
            <pc:sldLayoutMk cId="2422875406" sldId="2147483653"/>
          </pc:sldLayoutMkLst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2422875406" sldId="2147483653"/>
              <ac:spMk id="2" creationId="{E787D611-C97E-4C79-8939-F51B341AAF11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2422875406" sldId="2147483653"/>
              <ac:spMk id="3" creationId="{C5819D90-074E-4A65-A4E9-473991DC4502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2422875406" sldId="2147483653"/>
              <ac:spMk id="4" creationId="{447E91A3-0895-41BF-8A0B-28D7996E887A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2422875406" sldId="2147483653"/>
              <ac:spMk id="5" creationId="{BA3C6A6C-998E-4C39-894A-8758BEBBC8F2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2422875406" sldId="2147483653"/>
              <ac:spMk id="6" creationId="{CEA40AAB-5F19-4C3A-A5B1-A85F201CB7FA}"/>
            </ac:spMkLst>
          </pc:spChg>
        </pc:sldLayoutChg>
        <pc:sldLayoutChg chg="modSp">
          <pc:chgData name="Teemu Kerkola" userId="5a0c5727-3ccf-4527-a44f-70fe81d39c71" providerId="ADAL" clId="{EABF0E9B-A32B-4730-BDE6-CF12E5D9236F}" dt="2022-01-15T15:35:01.693" v="644"/>
          <pc:sldLayoutMkLst>
            <pc:docMk/>
            <pc:sldMasterMk cId="935157998" sldId="2147483648"/>
            <pc:sldLayoutMk cId="4156447631" sldId="2147483656"/>
          </pc:sldLayoutMkLst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4156447631" sldId="2147483656"/>
              <ac:spMk id="2" creationId="{71122FCD-BD19-4B48-B7E7-3C0EE7D08B4A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4156447631" sldId="2147483656"/>
              <ac:spMk id="3" creationId="{E52127A9-4E62-4F46-BF33-1A7E9EC5BDF8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4156447631" sldId="2147483656"/>
              <ac:spMk id="4" creationId="{C90E2AE1-EFF1-4A22-B22F-5F4247FCD765}"/>
            </ac:spMkLst>
          </pc:spChg>
        </pc:sldLayoutChg>
        <pc:sldLayoutChg chg="modSp">
          <pc:chgData name="Teemu Kerkola" userId="5a0c5727-3ccf-4527-a44f-70fe81d39c71" providerId="ADAL" clId="{EABF0E9B-A32B-4730-BDE6-CF12E5D9236F}" dt="2022-01-15T15:35:01.693" v="644"/>
          <pc:sldLayoutMkLst>
            <pc:docMk/>
            <pc:sldMasterMk cId="935157998" sldId="2147483648"/>
            <pc:sldLayoutMk cId="3862623680" sldId="2147483657"/>
          </pc:sldLayoutMkLst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3862623680" sldId="2147483657"/>
              <ac:spMk id="2" creationId="{5DCA43A4-6440-41FC-8D27-16731CE291E9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3862623680" sldId="2147483657"/>
              <ac:spMk id="3" creationId="{9ADBE0C0-3001-42CE-A2F0-90421F00F29C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3862623680" sldId="2147483657"/>
              <ac:spMk id="4" creationId="{BD2EE81C-C29E-4BA2-A26B-B17D277CAF9E}"/>
            </ac:spMkLst>
          </pc:spChg>
        </pc:sldLayoutChg>
        <pc:sldLayoutChg chg="modSp">
          <pc:chgData name="Teemu Kerkola" userId="5a0c5727-3ccf-4527-a44f-70fe81d39c71" providerId="ADAL" clId="{EABF0E9B-A32B-4730-BDE6-CF12E5D9236F}" dt="2022-01-15T15:35:01.693" v="644"/>
          <pc:sldLayoutMkLst>
            <pc:docMk/>
            <pc:sldMasterMk cId="935157998" sldId="2147483648"/>
            <pc:sldLayoutMk cId="421131605" sldId="2147483659"/>
          </pc:sldLayoutMkLst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421131605" sldId="2147483659"/>
              <ac:spMk id="2" creationId="{B2434FED-5C18-4E3E-8AFE-CBD8E184C038}"/>
            </ac:spMkLst>
          </pc:spChg>
          <pc:spChg chg="mod">
            <ac:chgData name="Teemu Kerkola" userId="5a0c5727-3ccf-4527-a44f-70fe81d39c71" providerId="ADAL" clId="{EABF0E9B-A32B-4730-BDE6-CF12E5D9236F}" dt="2022-01-15T15:35:01.693" v="644"/>
            <ac:spMkLst>
              <pc:docMk/>
              <pc:sldMasterMk cId="935157998" sldId="2147483648"/>
              <pc:sldLayoutMk cId="421131605" sldId="2147483659"/>
              <ac:spMk id="3" creationId="{5079A80F-6DDD-4FB4-9729-77CF836638E2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710039"/>
            <a:ext cx="10363200" cy="5765059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697421"/>
            <a:ext cx="9144000" cy="3997975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fi-FI"/>
              <a:t>Muokkaa alaotsikon perustyyliä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45680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255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81625"/>
            <a:ext cx="2628900" cy="1403316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81625"/>
            <a:ext cx="7734300" cy="1403316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4448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81110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128309"/>
            <a:ext cx="10515600" cy="6888171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1081645"/>
            <a:ext cx="10515600" cy="3622327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37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408124"/>
            <a:ext cx="5181600" cy="10506669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408124"/>
            <a:ext cx="5181600" cy="10506669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63602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81629"/>
            <a:ext cx="10515600" cy="3200682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4059308"/>
            <a:ext cx="5157787" cy="198940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6048713"/>
            <a:ext cx="5157787" cy="8896745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4059308"/>
            <a:ext cx="5183188" cy="198940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6048713"/>
            <a:ext cx="5183188" cy="8896745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8826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76125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43179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03948"/>
            <a:ext cx="3932237" cy="3863816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84224"/>
            <a:ext cx="6172200" cy="11767774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967764"/>
            <a:ext cx="3932237" cy="920339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4165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03948"/>
            <a:ext cx="3932237" cy="3863816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84224"/>
            <a:ext cx="6172200" cy="11767774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i-FI"/>
              <a:t>Lisää kuva napsauttamalla kuvaketta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967764"/>
            <a:ext cx="3932237" cy="920339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7679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81629"/>
            <a:ext cx="10515600" cy="3200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408124"/>
            <a:ext cx="10515600" cy="1050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347941"/>
            <a:ext cx="2743200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D6ADF-A612-4E4B-A7D8-ECE0399E04A3}" type="datetimeFigureOut">
              <a:rPr lang="fi-FI" smtClean="0"/>
              <a:t>15.1.2022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347941"/>
            <a:ext cx="4114800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347941"/>
            <a:ext cx="2743200" cy="881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3BF1A-11DD-49E1-A0AF-512627018AA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555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>
            <a:extLst>
              <a:ext uri="{FF2B5EF4-FFF2-40B4-BE49-F238E27FC236}">
                <a16:creationId xmlns:a16="http://schemas.microsoft.com/office/drawing/2014/main" id="{61EEF4CA-593E-449F-BD92-C2FE990CBC4E}"/>
              </a:ext>
            </a:extLst>
          </p:cNvPr>
          <p:cNvSpPr/>
          <p:nvPr/>
        </p:nvSpPr>
        <p:spPr>
          <a:xfrm>
            <a:off x="906011" y="765438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Käyttäjä</a:t>
            </a:r>
          </a:p>
        </p:txBody>
      </p:sp>
      <p:sp>
        <p:nvSpPr>
          <p:cNvPr id="5" name="Suorakulmio 4">
            <a:extLst>
              <a:ext uri="{FF2B5EF4-FFF2-40B4-BE49-F238E27FC236}">
                <a16:creationId xmlns:a16="http://schemas.microsoft.com/office/drawing/2014/main" id="{0ED12013-B7B2-462A-BACF-E990D315B31F}"/>
              </a:ext>
            </a:extLst>
          </p:cNvPr>
          <p:cNvSpPr/>
          <p:nvPr/>
        </p:nvSpPr>
        <p:spPr>
          <a:xfrm>
            <a:off x="5335397" y="765438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Selain</a:t>
            </a:r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B415DCCD-03FB-4F5F-A97D-677C7604B91E}"/>
              </a:ext>
            </a:extLst>
          </p:cNvPr>
          <p:cNvSpPr/>
          <p:nvPr/>
        </p:nvSpPr>
        <p:spPr>
          <a:xfrm>
            <a:off x="906011" y="5979196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Käyttäjä</a:t>
            </a:r>
          </a:p>
        </p:txBody>
      </p:sp>
      <p:sp>
        <p:nvSpPr>
          <p:cNvPr id="7" name="Suorakulmio 6">
            <a:extLst>
              <a:ext uri="{FF2B5EF4-FFF2-40B4-BE49-F238E27FC236}">
                <a16:creationId xmlns:a16="http://schemas.microsoft.com/office/drawing/2014/main" id="{2C7DC616-434B-46C3-BE57-F9BCD4501DCA}"/>
              </a:ext>
            </a:extLst>
          </p:cNvPr>
          <p:cNvSpPr/>
          <p:nvPr/>
        </p:nvSpPr>
        <p:spPr>
          <a:xfrm>
            <a:off x="5335397" y="5979196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Selain</a:t>
            </a:r>
          </a:p>
        </p:txBody>
      </p:sp>
      <p:cxnSp>
        <p:nvCxnSpPr>
          <p:cNvPr id="9" name="Suora yhdysviiva 8">
            <a:extLst>
              <a:ext uri="{FF2B5EF4-FFF2-40B4-BE49-F238E27FC236}">
                <a16:creationId xmlns:a16="http://schemas.microsoft.com/office/drawing/2014/main" id="{B4DD5C23-77F6-410E-B76B-FCDC42A54BC7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1820411" y="1554004"/>
            <a:ext cx="0" cy="4425192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565C75BB-1872-44A9-87D1-1F105A3A442E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6249797" y="1554004"/>
            <a:ext cx="0" cy="4425192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kstiruutu 11">
            <a:extLst>
              <a:ext uri="{FF2B5EF4-FFF2-40B4-BE49-F238E27FC236}">
                <a16:creationId xmlns:a16="http://schemas.microsoft.com/office/drawing/2014/main" id="{D72A16B6-09F0-476A-B69E-B0F2A5277535}"/>
              </a:ext>
            </a:extLst>
          </p:cNvPr>
          <p:cNvSpPr txBox="1"/>
          <p:nvPr/>
        </p:nvSpPr>
        <p:spPr>
          <a:xfrm>
            <a:off x="1954634" y="1960683"/>
            <a:ext cx="401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Käyttäjä painaa ”</a:t>
            </a:r>
            <a:r>
              <a:rPr lang="fi-FI" sz="1200" dirty="0" err="1"/>
              <a:t>notes</a:t>
            </a:r>
            <a:r>
              <a:rPr lang="fi-FI" sz="1200" dirty="0"/>
              <a:t>”-linkkiä:</a:t>
            </a:r>
          </a:p>
          <a:p>
            <a:r>
              <a:rPr lang="fi-FI" sz="1200" dirty="0"/>
              <a:t>https://fullstack-exampleapp.herokuapp.com/notes</a:t>
            </a:r>
          </a:p>
        </p:txBody>
      </p:sp>
      <p:sp>
        <p:nvSpPr>
          <p:cNvPr id="15" name="Suorakulmio 14">
            <a:extLst>
              <a:ext uri="{FF2B5EF4-FFF2-40B4-BE49-F238E27FC236}">
                <a16:creationId xmlns:a16="http://schemas.microsoft.com/office/drawing/2014/main" id="{5F76A6F2-BF44-4C2D-AE59-159805FF833B}"/>
              </a:ext>
            </a:extLst>
          </p:cNvPr>
          <p:cNvSpPr/>
          <p:nvPr/>
        </p:nvSpPr>
        <p:spPr>
          <a:xfrm>
            <a:off x="9322965" y="765438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Palvelin</a:t>
            </a:r>
          </a:p>
        </p:txBody>
      </p:sp>
      <p:sp>
        <p:nvSpPr>
          <p:cNvPr id="16" name="Suorakulmio 15">
            <a:extLst>
              <a:ext uri="{FF2B5EF4-FFF2-40B4-BE49-F238E27FC236}">
                <a16:creationId xmlns:a16="http://schemas.microsoft.com/office/drawing/2014/main" id="{DB836BAE-2767-4B9D-9466-29BFCE6DA918}"/>
              </a:ext>
            </a:extLst>
          </p:cNvPr>
          <p:cNvSpPr/>
          <p:nvPr/>
        </p:nvSpPr>
        <p:spPr>
          <a:xfrm>
            <a:off x="9322965" y="5979196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Palvelin</a:t>
            </a:r>
          </a:p>
        </p:txBody>
      </p: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81ADA346-55DE-4011-A503-32D07AD7EF7B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10237365" y="1554004"/>
            <a:ext cx="0" cy="4425192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uora nuoliyhdysviiva 20">
            <a:extLst>
              <a:ext uri="{FF2B5EF4-FFF2-40B4-BE49-F238E27FC236}">
                <a16:creationId xmlns:a16="http://schemas.microsoft.com/office/drawing/2014/main" id="{1221A8D7-34AD-4CB8-8D50-7F3F9A49021C}"/>
              </a:ext>
            </a:extLst>
          </p:cNvPr>
          <p:cNvCxnSpPr/>
          <p:nvPr/>
        </p:nvCxnSpPr>
        <p:spPr>
          <a:xfrm>
            <a:off x="1820411" y="1973453"/>
            <a:ext cx="4429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iruutu 22">
            <a:extLst>
              <a:ext uri="{FF2B5EF4-FFF2-40B4-BE49-F238E27FC236}">
                <a16:creationId xmlns:a16="http://schemas.microsoft.com/office/drawing/2014/main" id="{AFFEFD53-BAB8-4646-8DEC-6B7F156F00AD}"/>
              </a:ext>
            </a:extLst>
          </p:cNvPr>
          <p:cNvSpPr txBox="1"/>
          <p:nvPr/>
        </p:nvSpPr>
        <p:spPr>
          <a:xfrm>
            <a:off x="6275666" y="2210214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GET https://fullstack-exampleapp.herokuapp.com/notes</a:t>
            </a:r>
          </a:p>
        </p:txBody>
      </p:sp>
      <p:cxnSp>
        <p:nvCxnSpPr>
          <p:cNvPr id="24" name="Suora nuoliyhdysviiva 23">
            <a:extLst>
              <a:ext uri="{FF2B5EF4-FFF2-40B4-BE49-F238E27FC236}">
                <a16:creationId xmlns:a16="http://schemas.microsoft.com/office/drawing/2014/main" id="{88A5BF92-F036-4939-BFDE-679F17DD9F68}"/>
              </a:ext>
            </a:extLst>
          </p:cNvPr>
          <p:cNvCxnSpPr>
            <a:cxnSpLocks/>
          </p:cNvCxnSpPr>
          <p:nvPr/>
        </p:nvCxnSpPr>
        <p:spPr>
          <a:xfrm>
            <a:off x="6249797" y="2225123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uora nuoliyhdysviiva 25">
            <a:extLst>
              <a:ext uri="{FF2B5EF4-FFF2-40B4-BE49-F238E27FC236}">
                <a16:creationId xmlns:a16="http://schemas.microsoft.com/office/drawing/2014/main" id="{6D8A7402-E94C-4937-AF5B-351963CCB6B9}"/>
              </a:ext>
            </a:extLst>
          </p:cNvPr>
          <p:cNvCxnSpPr>
            <a:cxnSpLocks/>
          </p:cNvCxnSpPr>
          <p:nvPr/>
        </p:nvCxnSpPr>
        <p:spPr>
          <a:xfrm flipH="1">
            <a:off x="6249797" y="2611017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iruutu 28">
            <a:extLst>
              <a:ext uri="{FF2B5EF4-FFF2-40B4-BE49-F238E27FC236}">
                <a16:creationId xmlns:a16="http://schemas.microsoft.com/office/drawing/2014/main" id="{722900B6-3FF8-44A2-B5DC-5913CF646881}"/>
              </a:ext>
            </a:extLst>
          </p:cNvPr>
          <p:cNvSpPr txBox="1"/>
          <p:nvPr/>
        </p:nvSpPr>
        <p:spPr>
          <a:xfrm>
            <a:off x="6468613" y="2581683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200, sivun HTML-koodi</a:t>
            </a:r>
          </a:p>
        </p:txBody>
      </p:sp>
      <p:cxnSp>
        <p:nvCxnSpPr>
          <p:cNvPr id="30" name="Suora nuoliyhdysviiva 29">
            <a:extLst>
              <a:ext uri="{FF2B5EF4-FFF2-40B4-BE49-F238E27FC236}">
                <a16:creationId xmlns:a16="http://schemas.microsoft.com/office/drawing/2014/main" id="{6FF99EC1-46B5-4AD5-BD0B-613868E06FE8}"/>
              </a:ext>
            </a:extLst>
          </p:cNvPr>
          <p:cNvCxnSpPr>
            <a:cxnSpLocks/>
          </p:cNvCxnSpPr>
          <p:nvPr/>
        </p:nvCxnSpPr>
        <p:spPr>
          <a:xfrm>
            <a:off x="6249797" y="3206581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iruutu 30">
            <a:extLst>
              <a:ext uri="{FF2B5EF4-FFF2-40B4-BE49-F238E27FC236}">
                <a16:creationId xmlns:a16="http://schemas.microsoft.com/office/drawing/2014/main" id="{EDE4A609-4AE1-4076-8DAF-2D98D926472F}"/>
              </a:ext>
            </a:extLst>
          </p:cNvPr>
          <p:cNvSpPr txBox="1"/>
          <p:nvPr/>
        </p:nvSpPr>
        <p:spPr>
          <a:xfrm>
            <a:off x="6207154" y="3219623"/>
            <a:ext cx="3987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GET https://fullstack-exampleapp.herokuapp.com/main.css</a:t>
            </a:r>
          </a:p>
        </p:txBody>
      </p:sp>
      <p:cxnSp>
        <p:nvCxnSpPr>
          <p:cNvPr id="33" name="Suora nuoliyhdysviiva 32">
            <a:extLst>
              <a:ext uri="{FF2B5EF4-FFF2-40B4-BE49-F238E27FC236}">
                <a16:creationId xmlns:a16="http://schemas.microsoft.com/office/drawing/2014/main" id="{240104ED-B16F-44F6-9993-816C2CA3B7E5}"/>
              </a:ext>
            </a:extLst>
          </p:cNvPr>
          <p:cNvCxnSpPr>
            <a:cxnSpLocks/>
          </p:cNvCxnSpPr>
          <p:nvPr/>
        </p:nvCxnSpPr>
        <p:spPr>
          <a:xfrm flipH="1">
            <a:off x="6249797" y="3567522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kstiruutu 33">
            <a:extLst>
              <a:ext uri="{FF2B5EF4-FFF2-40B4-BE49-F238E27FC236}">
                <a16:creationId xmlns:a16="http://schemas.microsoft.com/office/drawing/2014/main" id="{8BA36F48-82C4-40C3-BF61-81C44DD5FD4A}"/>
              </a:ext>
            </a:extLst>
          </p:cNvPr>
          <p:cNvSpPr txBox="1"/>
          <p:nvPr/>
        </p:nvSpPr>
        <p:spPr>
          <a:xfrm>
            <a:off x="6468613" y="3538189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200, sivun CSS-tyylitiedosto</a:t>
            </a:r>
          </a:p>
        </p:txBody>
      </p:sp>
      <p:cxnSp>
        <p:nvCxnSpPr>
          <p:cNvPr id="35" name="Suora nuoliyhdysviiva 34">
            <a:extLst>
              <a:ext uri="{FF2B5EF4-FFF2-40B4-BE49-F238E27FC236}">
                <a16:creationId xmlns:a16="http://schemas.microsoft.com/office/drawing/2014/main" id="{3700C5E0-90D0-48F8-B05E-A2C9444FE84B}"/>
              </a:ext>
            </a:extLst>
          </p:cNvPr>
          <p:cNvCxnSpPr>
            <a:cxnSpLocks/>
          </p:cNvCxnSpPr>
          <p:nvPr/>
        </p:nvCxnSpPr>
        <p:spPr>
          <a:xfrm>
            <a:off x="6249797" y="4095087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iruutu 35">
            <a:extLst>
              <a:ext uri="{FF2B5EF4-FFF2-40B4-BE49-F238E27FC236}">
                <a16:creationId xmlns:a16="http://schemas.microsoft.com/office/drawing/2014/main" id="{F1D60E20-86A0-4FC3-9D33-B26B130FF095}"/>
              </a:ext>
            </a:extLst>
          </p:cNvPr>
          <p:cNvSpPr txBox="1"/>
          <p:nvPr/>
        </p:nvSpPr>
        <p:spPr>
          <a:xfrm>
            <a:off x="6207154" y="4108129"/>
            <a:ext cx="3987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GET https://fullstack-exampleapp.herokuapp.com/main.js</a:t>
            </a:r>
          </a:p>
        </p:txBody>
      </p:sp>
      <p:cxnSp>
        <p:nvCxnSpPr>
          <p:cNvPr id="37" name="Suora nuoliyhdysviiva 36">
            <a:extLst>
              <a:ext uri="{FF2B5EF4-FFF2-40B4-BE49-F238E27FC236}">
                <a16:creationId xmlns:a16="http://schemas.microsoft.com/office/drawing/2014/main" id="{3DF81700-EDAF-4BA5-ACA1-9E4B0873B532}"/>
              </a:ext>
            </a:extLst>
          </p:cNvPr>
          <p:cNvCxnSpPr>
            <a:cxnSpLocks/>
          </p:cNvCxnSpPr>
          <p:nvPr/>
        </p:nvCxnSpPr>
        <p:spPr>
          <a:xfrm flipH="1">
            <a:off x="6249797" y="4456028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iruutu 37">
            <a:extLst>
              <a:ext uri="{FF2B5EF4-FFF2-40B4-BE49-F238E27FC236}">
                <a16:creationId xmlns:a16="http://schemas.microsoft.com/office/drawing/2014/main" id="{A14E2622-D04A-489A-B5B0-6786E094BDA2}"/>
              </a:ext>
            </a:extLst>
          </p:cNvPr>
          <p:cNvSpPr txBox="1"/>
          <p:nvPr/>
        </p:nvSpPr>
        <p:spPr>
          <a:xfrm>
            <a:off x="6468613" y="4426695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200, sivun JavaScript-tiedosto</a:t>
            </a:r>
          </a:p>
        </p:txBody>
      </p:sp>
      <p:cxnSp>
        <p:nvCxnSpPr>
          <p:cNvPr id="39" name="Suora nuoliyhdysviiva 38">
            <a:extLst>
              <a:ext uri="{FF2B5EF4-FFF2-40B4-BE49-F238E27FC236}">
                <a16:creationId xmlns:a16="http://schemas.microsoft.com/office/drawing/2014/main" id="{C98B6741-D0E0-4102-82DA-BE9D7C87B7EC}"/>
              </a:ext>
            </a:extLst>
          </p:cNvPr>
          <p:cNvCxnSpPr>
            <a:cxnSpLocks/>
          </p:cNvCxnSpPr>
          <p:nvPr/>
        </p:nvCxnSpPr>
        <p:spPr>
          <a:xfrm>
            <a:off x="6249797" y="4829986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kstiruutu 39">
            <a:extLst>
              <a:ext uri="{FF2B5EF4-FFF2-40B4-BE49-F238E27FC236}">
                <a16:creationId xmlns:a16="http://schemas.microsoft.com/office/drawing/2014/main" id="{23CA4FB4-514F-4E0D-9991-E0354C2B9B9A}"/>
              </a:ext>
            </a:extLst>
          </p:cNvPr>
          <p:cNvSpPr txBox="1"/>
          <p:nvPr/>
        </p:nvSpPr>
        <p:spPr>
          <a:xfrm>
            <a:off x="6207154" y="4843028"/>
            <a:ext cx="3987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GET https://fullstack-exampleapp.herokuapp.com/data.json</a:t>
            </a:r>
          </a:p>
        </p:txBody>
      </p:sp>
      <p:cxnSp>
        <p:nvCxnSpPr>
          <p:cNvPr id="41" name="Suora nuoliyhdysviiva 40">
            <a:extLst>
              <a:ext uri="{FF2B5EF4-FFF2-40B4-BE49-F238E27FC236}">
                <a16:creationId xmlns:a16="http://schemas.microsoft.com/office/drawing/2014/main" id="{B2FB6821-DC16-4991-88CE-D88387841957}"/>
              </a:ext>
            </a:extLst>
          </p:cNvPr>
          <p:cNvCxnSpPr>
            <a:cxnSpLocks/>
          </p:cNvCxnSpPr>
          <p:nvPr/>
        </p:nvCxnSpPr>
        <p:spPr>
          <a:xfrm flipH="1">
            <a:off x="6249797" y="5190927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kstiruutu 41">
            <a:extLst>
              <a:ext uri="{FF2B5EF4-FFF2-40B4-BE49-F238E27FC236}">
                <a16:creationId xmlns:a16="http://schemas.microsoft.com/office/drawing/2014/main" id="{2D872CD3-3B28-42FD-877F-1E3CAE095BA7}"/>
              </a:ext>
            </a:extLst>
          </p:cNvPr>
          <p:cNvSpPr txBox="1"/>
          <p:nvPr/>
        </p:nvSpPr>
        <p:spPr>
          <a:xfrm>
            <a:off x="6468613" y="5161594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200, JSON-tiedosto, joka sisältää muistiinpanot</a:t>
            </a:r>
          </a:p>
        </p:txBody>
      </p:sp>
      <p:cxnSp>
        <p:nvCxnSpPr>
          <p:cNvPr id="43" name="Suora nuoliyhdysviiva 42">
            <a:extLst>
              <a:ext uri="{FF2B5EF4-FFF2-40B4-BE49-F238E27FC236}">
                <a16:creationId xmlns:a16="http://schemas.microsoft.com/office/drawing/2014/main" id="{DA836911-2ABB-4639-A6D2-F0E661D0FB44}"/>
              </a:ext>
            </a:extLst>
          </p:cNvPr>
          <p:cNvCxnSpPr>
            <a:cxnSpLocks/>
          </p:cNvCxnSpPr>
          <p:nvPr/>
        </p:nvCxnSpPr>
        <p:spPr>
          <a:xfrm flipH="1">
            <a:off x="1820411" y="5757373"/>
            <a:ext cx="4429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kstiruutu 44">
            <a:extLst>
              <a:ext uri="{FF2B5EF4-FFF2-40B4-BE49-F238E27FC236}">
                <a16:creationId xmlns:a16="http://schemas.microsoft.com/office/drawing/2014/main" id="{7413BE7C-2AB2-4770-BE86-22A64CB636D5}"/>
              </a:ext>
            </a:extLst>
          </p:cNvPr>
          <p:cNvSpPr txBox="1"/>
          <p:nvPr/>
        </p:nvSpPr>
        <p:spPr>
          <a:xfrm>
            <a:off x="1954634" y="4741711"/>
            <a:ext cx="4016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Selain näyttää palautetun HTML-sivun, joka on tyylitelty CSS-tyylitiedoston mukaisesti ja jossa on JavaScript-tiedoston mukainen muistiinpanojen lisäämisen toiminnallisuus ja johon tulee näkyviin </a:t>
            </a:r>
            <a:r>
              <a:rPr lang="fi-FI" sz="1200" dirty="0" err="1"/>
              <a:t>data.json</a:t>
            </a:r>
            <a:r>
              <a:rPr lang="fi-FI" sz="1200" dirty="0"/>
              <a:t>-tiedoston mukaiset muistiinpanot.</a:t>
            </a:r>
          </a:p>
        </p:txBody>
      </p:sp>
    </p:spTree>
    <p:extLst>
      <p:ext uri="{BB962C8B-B14F-4D97-AF65-F5344CB8AC3E}">
        <p14:creationId xmlns:p14="http://schemas.microsoft.com/office/powerpoint/2010/main" val="960717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>
            <a:extLst>
              <a:ext uri="{FF2B5EF4-FFF2-40B4-BE49-F238E27FC236}">
                <a16:creationId xmlns:a16="http://schemas.microsoft.com/office/drawing/2014/main" id="{61EEF4CA-593E-449F-BD92-C2FE990CBC4E}"/>
              </a:ext>
            </a:extLst>
          </p:cNvPr>
          <p:cNvSpPr/>
          <p:nvPr/>
        </p:nvSpPr>
        <p:spPr>
          <a:xfrm>
            <a:off x="906011" y="3103377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Käyttäjä</a:t>
            </a:r>
          </a:p>
        </p:txBody>
      </p:sp>
      <p:sp>
        <p:nvSpPr>
          <p:cNvPr id="5" name="Suorakulmio 4">
            <a:extLst>
              <a:ext uri="{FF2B5EF4-FFF2-40B4-BE49-F238E27FC236}">
                <a16:creationId xmlns:a16="http://schemas.microsoft.com/office/drawing/2014/main" id="{0ED12013-B7B2-462A-BACF-E990D315B31F}"/>
              </a:ext>
            </a:extLst>
          </p:cNvPr>
          <p:cNvSpPr/>
          <p:nvPr/>
        </p:nvSpPr>
        <p:spPr>
          <a:xfrm>
            <a:off x="5335397" y="3103377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Selain</a:t>
            </a:r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B415DCCD-03FB-4F5F-A97D-677C7604B91E}"/>
              </a:ext>
            </a:extLst>
          </p:cNvPr>
          <p:cNvSpPr/>
          <p:nvPr/>
        </p:nvSpPr>
        <p:spPr>
          <a:xfrm>
            <a:off x="906011" y="11024877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Käyttäjä</a:t>
            </a:r>
          </a:p>
        </p:txBody>
      </p:sp>
      <p:sp>
        <p:nvSpPr>
          <p:cNvPr id="7" name="Suorakulmio 6">
            <a:extLst>
              <a:ext uri="{FF2B5EF4-FFF2-40B4-BE49-F238E27FC236}">
                <a16:creationId xmlns:a16="http://schemas.microsoft.com/office/drawing/2014/main" id="{2C7DC616-434B-46C3-BE57-F9BCD4501DCA}"/>
              </a:ext>
            </a:extLst>
          </p:cNvPr>
          <p:cNvSpPr/>
          <p:nvPr/>
        </p:nvSpPr>
        <p:spPr>
          <a:xfrm>
            <a:off x="5335397" y="11024877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Selain</a:t>
            </a:r>
          </a:p>
        </p:txBody>
      </p:sp>
      <p:cxnSp>
        <p:nvCxnSpPr>
          <p:cNvPr id="9" name="Suora yhdysviiva 8">
            <a:extLst>
              <a:ext uri="{FF2B5EF4-FFF2-40B4-BE49-F238E27FC236}">
                <a16:creationId xmlns:a16="http://schemas.microsoft.com/office/drawing/2014/main" id="{B4DD5C23-77F6-410E-B76B-FCDC42A54BC7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1820411" y="3891943"/>
            <a:ext cx="0" cy="7132934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565C75BB-1872-44A9-87D1-1F105A3A442E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6249797" y="3891943"/>
            <a:ext cx="0" cy="7132934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kstiruutu 11">
            <a:extLst>
              <a:ext uri="{FF2B5EF4-FFF2-40B4-BE49-F238E27FC236}">
                <a16:creationId xmlns:a16="http://schemas.microsoft.com/office/drawing/2014/main" id="{D72A16B6-09F0-476A-B69E-B0F2A5277535}"/>
              </a:ext>
            </a:extLst>
          </p:cNvPr>
          <p:cNvSpPr txBox="1"/>
          <p:nvPr/>
        </p:nvSpPr>
        <p:spPr>
          <a:xfrm>
            <a:off x="1954634" y="4298622"/>
            <a:ext cx="4016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Käyttäjä painaa ”</a:t>
            </a:r>
            <a:r>
              <a:rPr lang="fi-FI" sz="1200" dirty="0" err="1"/>
              <a:t>Save</a:t>
            </a:r>
            <a:r>
              <a:rPr lang="fi-FI" sz="1200" dirty="0"/>
              <a:t>”</a:t>
            </a:r>
          </a:p>
        </p:txBody>
      </p:sp>
      <p:sp>
        <p:nvSpPr>
          <p:cNvPr id="15" name="Suorakulmio 14">
            <a:extLst>
              <a:ext uri="{FF2B5EF4-FFF2-40B4-BE49-F238E27FC236}">
                <a16:creationId xmlns:a16="http://schemas.microsoft.com/office/drawing/2014/main" id="{5F76A6F2-BF44-4C2D-AE59-159805FF833B}"/>
              </a:ext>
            </a:extLst>
          </p:cNvPr>
          <p:cNvSpPr/>
          <p:nvPr/>
        </p:nvSpPr>
        <p:spPr>
          <a:xfrm>
            <a:off x="9322965" y="3103377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Palvelin</a:t>
            </a:r>
          </a:p>
        </p:txBody>
      </p:sp>
      <p:sp>
        <p:nvSpPr>
          <p:cNvPr id="16" name="Suorakulmio 15">
            <a:extLst>
              <a:ext uri="{FF2B5EF4-FFF2-40B4-BE49-F238E27FC236}">
                <a16:creationId xmlns:a16="http://schemas.microsoft.com/office/drawing/2014/main" id="{DB836BAE-2767-4B9D-9466-29BFCE6DA918}"/>
              </a:ext>
            </a:extLst>
          </p:cNvPr>
          <p:cNvSpPr/>
          <p:nvPr/>
        </p:nvSpPr>
        <p:spPr>
          <a:xfrm>
            <a:off x="9322965" y="11024877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Palvelin</a:t>
            </a:r>
          </a:p>
        </p:txBody>
      </p: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81ADA346-55DE-4011-A503-32D07AD7EF7B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10237365" y="3891943"/>
            <a:ext cx="0" cy="7132934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uora nuoliyhdysviiva 20">
            <a:extLst>
              <a:ext uri="{FF2B5EF4-FFF2-40B4-BE49-F238E27FC236}">
                <a16:creationId xmlns:a16="http://schemas.microsoft.com/office/drawing/2014/main" id="{1221A8D7-34AD-4CB8-8D50-7F3F9A49021C}"/>
              </a:ext>
            </a:extLst>
          </p:cNvPr>
          <p:cNvCxnSpPr/>
          <p:nvPr/>
        </p:nvCxnSpPr>
        <p:spPr>
          <a:xfrm>
            <a:off x="1820411" y="4311392"/>
            <a:ext cx="4429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iruutu 22">
            <a:extLst>
              <a:ext uri="{FF2B5EF4-FFF2-40B4-BE49-F238E27FC236}">
                <a16:creationId xmlns:a16="http://schemas.microsoft.com/office/drawing/2014/main" id="{AFFEFD53-BAB8-4646-8DEC-6B7F156F00AD}"/>
              </a:ext>
            </a:extLst>
          </p:cNvPr>
          <p:cNvSpPr txBox="1"/>
          <p:nvPr/>
        </p:nvSpPr>
        <p:spPr>
          <a:xfrm>
            <a:off x="6200862" y="4554053"/>
            <a:ext cx="42189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POST https://fullstack-exampleapp.herokuapp.com/new_note</a:t>
            </a:r>
          </a:p>
          <a:p>
            <a:endParaRPr lang="fi-FI" sz="1200" dirty="0"/>
          </a:p>
        </p:txBody>
      </p:sp>
      <p:cxnSp>
        <p:nvCxnSpPr>
          <p:cNvPr id="24" name="Suora nuoliyhdysviiva 23">
            <a:extLst>
              <a:ext uri="{FF2B5EF4-FFF2-40B4-BE49-F238E27FC236}">
                <a16:creationId xmlns:a16="http://schemas.microsoft.com/office/drawing/2014/main" id="{88A5BF92-F036-4939-BFDE-679F17DD9F68}"/>
              </a:ext>
            </a:extLst>
          </p:cNvPr>
          <p:cNvCxnSpPr>
            <a:cxnSpLocks/>
          </p:cNvCxnSpPr>
          <p:nvPr/>
        </p:nvCxnSpPr>
        <p:spPr>
          <a:xfrm>
            <a:off x="6249797" y="4563062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uora nuoliyhdysviiva 25">
            <a:extLst>
              <a:ext uri="{FF2B5EF4-FFF2-40B4-BE49-F238E27FC236}">
                <a16:creationId xmlns:a16="http://schemas.microsoft.com/office/drawing/2014/main" id="{6D8A7402-E94C-4937-AF5B-351963CCB6B9}"/>
              </a:ext>
            </a:extLst>
          </p:cNvPr>
          <p:cNvCxnSpPr>
            <a:cxnSpLocks/>
          </p:cNvCxnSpPr>
          <p:nvPr/>
        </p:nvCxnSpPr>
        <p:spPr>
          <a:xfrm flipH="1">
            <a:off x="6249797" y="4948956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iruutu 28">
            <a:extLst>
              <a:ext uri="{FF2B5EF4-FFF2-40B4-BE49-F238E27FC236}">
                <a16:creationId xmlns:a16="http://schemas.microsoft.com/office/drawing/2014/main" id="{722900B6-3FF8-44A2-B5DC-5913CF646881}"/>
              </a:ext>
            </a:extLst>
          </p:cNvPr>
          <p:cNvSpPr txBox="1"/>
          <p:nvPr/>
        </p:nvSpPr>
        <p:spPr>
          <a:xfrm>
            <a:off x="6468613" y="4919623"/>
            <a:ext cx="36834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302, lataa uudestaan </a:t>
            </a:r>
          </a:p>
          <a:p>
            <a:r>
              <a:rPr lang="fi-FI" sz="1200" dirty="0"/>
              <a:t>https://fullstack-exampleapp.herokuapp.com/notes</a:t>
            </a:r>
          </a:p>
        </p:txBody>
      </p:sp>
      <p:cxnSp>
        <p:nvCxnSpPr>
          <p:cNvPr id="43" name="Suora nuoliyhdysviiva 42">
            <a:extLst>
              <a:ext uri="{FF2B5EF4-FFF2-40B4-BE49-F238E27FC236}">
                <a16:creationId xmlns:a16="http://schemas.microsoft.com/office/drawing/2014/main" id="{DA836911-2ABB-4639-A6D2-F0E661D0FB44}"/>
              </a:ext>
            </a:extLst>
          </p:cNvPr>
          <p:cNvCxnSpPr>
            <a:cxnSpLocks/>
          </p:cNvCxnSpPr>
          <p:nvPr/>
        </p:nvCxnSpPr>
        <p:spPr>
          <a:xfrm flipH="1">
            <a:off x="1820411" y="10286062"/>
            <a:ext cx="4429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kstiruutu 45">
            <a:extLst>
              <a:ext uri="{FF2B5EF4-FFF2-40B4-BE49-F238E27FC236}">
                <a16:creationId xmlns:a16="http://schemas.microsoft.com/office/drawing/2014/main" id="{CEA4E853-0927-4DA9-8F0B-23EEB1352E5A}"/>
              </a:ext>
            </a:extLst>
          </p:cNvPr>
          <p:cNvSpPr txBox="1"/>
          <p:nvPr/>
        </p:nvSpPr>
        <p:spPr>
          <a:xfrm>
            <a:off x="6275666" y="6165121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GET https://fullstack-exampleapp.herokuapp.com/notes</a:t>
            </a:r>
          </a:p>
        </p:txBody>
      </p:sp>
      <p:cxnSp>
        <p:nvCxnSpPr>
          <p:cNvPr id="47" name="Suora nuoliyhdysviiva 46">
            <a:extLst>
              <a:ext uri="{FF2B5EF4-FFF2-40B4-BE49-F238E27FC236}">
                <a16:creationId xmlns:a16="http://schemas.microsoft.com/office/drawing/2014/main" id="{EF27016B-74B2-447D-AFCB-A26AA9BA222B}"/>
              </a:ext>
            </a:extLst>
          </p:cNvPr>
          <p:cNvCxnSpPr>
            <a:cxnSpLocks/>
          </p:cNvCxnSpPr>
          <p:nvPr/>
        </p:nvCxnSpPr>
        <p:spPr>
          <a:xfrm>
            <a:off x="6249797" y="6180030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uora nuoliyhdysviiva 47">
            <a:extLst>
              <a:ext uri="{FF2B5EF4-FFF2-40B4-BE49-F238E27FC236}">
                <a16:creationId xmlns:a16="http://schemas.microsoft.com/office/drawing/2014/main" id="{55A141C6-C6A7-40C2-B0DD-9EB1E27247F8}"/>
              </a:ext>
            </a:extLst>
          </p:cNvPr>
          <p:cNvCxnSpPr>
            <a:cxnSpLocks/>
          </p:cNvCxnSpPr>
          <p:nvPr/>
        </p:nvCxnSpPr>
        <p:spPr>
          <a:xfrm flipH="1">
            <a:off x="6249797" y="6565924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kstiruutu 48">
            <a:extLst>
              <a:ext uri="{FF2B5EF4-FFF2-40B4-BE49-F238E27FC236}">
                <a16:creationId xmlns:a16="http://schemas.microsoft.com/office/drawing/2014/main" id="{9DE949DF-558F-4D3A-8F47-C6B8E275061C}"/>
              </a:ext>
            </a:extLst>
          </p:cNvPr>
          <p:cNvSpPr txBox="1"/>
          <p:nvPr/>
        </p:nvSpPr>
        <p:spPr>
          <a:xfrm>
            <a:off x="6468613" y="6536590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200, sivun HTML-koodi</a:t>
            </a:r>
          </a:p>
        </p:txBody>
      </p:sp>
      <p:cxnSp>
        <p:nvCxnSpPr>
          <p:cNvPr id="50" name="Suora nuoliyhdysviiva 49">
            <a:extLst>
              <a:ext uri="{FF2B5EF4-FFF2-40B4-BE49-F238E27FC236}">
                <a16:creationId xmlns:a16="http://schemas.microsoft.com/office/drawing/2014/main" id="{C2184B3C-AECE-4DA9-AF92-0061A3FB2F5B}"/>
              </a:ext>
            </a:extLst>
          </p:cNvPr>
          <p:cNvCxnSpPr>
            <a:cxnSpLocks/>
          </p:cNvCxnSpPr>
          <p:nvPr/>
        </p:nvCxnSpPr>
        <p:spPr>
          <a:xfrm>
            <a:off x="6249797" y="6853640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kstiruutu 50">
            <a:extLst>
              <a:ext uri="{FF2B5EF4-FFF2-40B4-BE49-F238E27FC236}">
                <a16:creationId xmlns:a16="http://schemas.microsoft.com/office/drawing/2014/main" id="{F5D20028-E04D-4FC7-AAFC-AA723D41A85D}"/>
              </a:ext>
            </a:extLst>
          </p:cNvPr>
          <p:cNvSpPr txBox="1"/>
          <p:nvPr/>
        </p:nvSpPr>
        <p:spPr>
          <a:xfrm>
            <a:off x="6207154" y="6866682"/>
            <a:ext cx="3987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GET https://fullstack-exampleapp.herokuapp.com/main.css</a:t>
            </a:r>
          </a:p>
        </p:txBody>
      </p:sp>
      <p:cxnSp>
        <p:nvCxnSpPr>
          <p:cNvPr id="52" name="Suora nuoliyhdysviiva 51">
            <a:extLst>
              <a:ext uri="{FF2B5EF4-FFF2-40B4-BE49-F238E27FC236}">
                <a16:creationId xmlns:a16="http://schemas.microsoft.com/office/drawing/2014/main" id="{0FC017AE-03B6-4C0C-B395-29BC7B5F61AA}"/>
              </a:ext>
            </a:extLst>
          </p:cNvPr>
          <p:cNvCxnSpPr>
            <a:cxnSpLocks/>
          </p:cNvCxnSpPr>
          <p:nvPr/>
        </p:nvCxnSpPr>
        <p:spPr>
          <a:xfrm flipH="1">
            <a:off x="6249797" y="7214581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kstiruutu 52">
            <a:extLst>
              <a:ext uri="{FF2B5EF4-FFF2-40B4-BE49-F238E27FC236}">
                <a16:creationId xmlns:a16="http://schemas.microsoft.com/office/drawing/2014/main" id="{A10C322C-3824-4979-8F00-66A904C3ACDB}"/>
              </a:ext>
            </a:extLst>
          </p:cNvPr>
          <p:cNvSpPr txBox="1"/>
          <p:nvPr/>
        </p:nvSpPr>
        <p:spPr>
          <a:xfrm>
            <a:off x="6468613" y="7185248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200, sivun CSS-tyylitiedosto</a:t>
            </a:r>
          </a:p>
        </p:txBody>
      </p:sp>
      <p:cxnSp>
        <p:nvCxnSpPr>
          <p:cNvPr id="54" name="Suora nuoliyhdysviiva 53">
            <a:extLst>
              <a:ext uri="{FF2B5EF4-FFF2-40B4-BE49-F238E27FC236}">
                <a16:creationId xmlns:a16="http://schemas.microsoft.com/office/drawing/2014/main" id="{1A652D43-C5CB-4569-AF82-3033A02834FD}"/>
              </a:ext>
            </a:extLst>
          </p:cNvPr>
          <p:cNvCxnSpPr>
            <a:cxnSpLocks/>
          </p:cNvCxnSpPr>
          <p:nvPr/>
        </p:nvCxnSpPr>
        <p:spPr>
          <a:xfrm>
            <a:off x="6249797" y="7517017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kstiruutu 54">
            <a:extLst>
              <a:ext uri="{FF2B5EF4-FFF2-40B4-BE49-F238E27FC236}">
                <a16:creationId xmlns:a16="http://schemas.microsoft.com/office/drawing/2014/main" id="{10577F87-F602-45E8-A82D-F999071407EE}"/>
              </a:ext>
            </a:extLst>
          </p:cNvPr>
          <p:cNvSpPr txBox="1"/>
          <p:nvPr/>
        </p:nvSpPr>
        <p:spPr>
          <a:xfrm>
            <a:off x="6207154" y="7530059"/>
            <a:ext cx="3987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GET https://fullstack-exampleapp.herokuapp.com/main.js</a:t>
            </a:r>
          </a:p>
        </p:txBody>
      </p:sp>
      <p:cxnSp>
        <p:nvCxnSpPr>
          <p:cNvPr id="56" name="Suora nuoliyhdysviiva 55">
            <a:extLst>
              <a:ext uri="{FF2B5EF4-FFF2-40B4-BE49-F238E27FC236}">
                <a16:creationId xmlns:a16="http://schemas.microsoft.com/office/drawing/2014/main" id="{14E35DAF-9895-4B5C-8E27-B9C873C02A04}"/>
              </a:ext>
            </a:extLst>
          </p:cNvPr>
          <p:cNvCxnSpPr>
            <a:cxnSpLocks/>
          </p:cNvCxnSpPr>
          <p:nvPr/>
        </p:nvCxnSpPr>
        <p:spPr>
          <a:xfrm flipH="1">
            <a:off x="6249797" y="7877958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kstiruutu 56">
            <a:extLst>
              <a:ext uri="{FF2B5EF4-FFF2-40B4-BE49-F238E27FC236}">
                <a16:creationId xmlns:a16="http://schemas.microsoft.com/office/drawing/2014/main" id="{E82BEAFC-AF8C-43A1-87E0-80FB7A972433}"/>
              </a:ext>
            </a:extLst>
          </p:cNvPr>
          <p:cNvSpPr txBox="1"/>
          <p:nvPr/>
        </p:nvSpPr>
        <p:spPr>
          <a:xfrm>
            <a:off x="6468613" y="7848625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200, sivun JavaScript-tiedosto</a:t>
            </a:r>
          </a:p>
        </p:txBody>
      </p:sp>
      <p:cxnSp>
        <p:nvCxnSpPr>
          <p:cNvPr id="58" name="Suora nuoliyhdysviiva 57">
            <a:extLst>
              <a:ext uri="{FF2B5EF4-FFF2-40B4-BE49-F238E27FC236}">
                <a16:creationId xmlns:a16="http://schemas.microsoft.com/office/drawing/2014/main" id="{B57545AD-7B0E-4160-A18F-2539E3508BC1}"/>
              </a:ext>
            </a:extLst>
          </p:cNvPr>
          <p:cNvCxnSpPr>
            <a:cxnSpLocks/>
          </p:cNvCxnSpPr>
          <p:nvPr/>
        </p:nvCxnSpPr>
        <p:spPr>
          <a:xfrm>
            <a:off x="6249797" y="8251916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kstiruutu 58">
            <a:extLst>
              <a:ext uri="{FF2B5EF4-FFF2-40B4-BE49-F238E27FC236}">
                <a16:creationId xmlns:a16="http://schemas.microsoft.com/office/drawing/2014/main" id="{4B616297-D173-4D32-964D-AE62DF481B9E}"/>
              </a:ext>
            </a:extLst>
          </p:cNvPr>
          <p:cNvSpPr txBox="1"/>
          <p:nvPr/>
        </p:nvSpPr>
        <p:spPr>
          <a:xfrm>
            <a:off x="6207154" y="8264958"/>
            <a:ext cx="39875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GET https://fullstack-exampleapp.herokuapp.com/data.json</a:t>
            </a:r>
          </a:p>
        </p:txBody>
      </p:sp>
      <p:cxnSp>
        <p:nvCxnSpPr>
          <p:cNvPr id="60" name="Suora nuoliyhdysviiva 59">
            <a:extLst>
              <a:ext uri="{FF2B5EF4-FFF2-40B4-BE49-F238E27FC236}">
                <a16:creationId xmlns:a16="http://schemas.microsoft.com/office/drawing/2014/main" id="{0269382D-83E1-4A47-BE4C-75D6334323AB}"/>
              </a:ext>
            </a:extLst>
          </p:cNvPr>
          <p:cNvCxnSpPr>
            <a:cxnSpLocks/>
          </p:cNvCxnSpPr>
          <p:nvPr/>
        </p:nvCxnSpPr>
        <p:spPr>
          <a:xfrm flipH="1">
            <a:off x="6249797" y="8612857"/>
            <a:ext cx="3987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kstiruutu 60">
            <a:extLst>
              <a:ext uri="{FF2B5EF4-FFF2-40B4-BE49-F238E27FC236}">
                <a16:creationId xmlns:a16="http://schemas.microsoft.com/office/drawing/2014/main" id="{DB832B2F-4E33-4CC2-BBA9-93A83854CB5E}"/>
              </a:ext>
            </a:extLst>
          </p:cNvPr>
          <p:cNvSpPr txBox="1"/>
          <p:nvPr/>
        </p:nvSpPr>
        <p:spPr>
          <a:xfrm>
            <a:off x="6468613" y="8583524"/>
            <a:ext cx="36834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200, JSON-tiedosto, joka sisältää muistiinpanot</a:t>
            </a:r>
          </a:p>
        </p:txBody>
      </p:sp>
      <p:sp>
        <p:nvSpPr>
          <p:cNvPr id="62" name="Tekstiruutu 61">
            <a:extLst>
              <a:ext uri="{FF2B5EF4-FFF2-40B4-BE49-F238E27FC236}">
                <a16:creationId xmlns:a16="http://schemas.microsoft.com/office/drawing/2014/main" id="{7DD51904-74F5-478C-9AA9-562C87F76313}"/>
              </a:ext>
            </a:extLst>
          </p:cNvPr>
          <p:cNvSpPr txBox="1"/>
          <p:nvPr/>
        </p:nvSpPr>
        <p:spPr>
          <a:xfrm>
            <a:off x="6468613" y="5494001"/>
            <a:ext cx="401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i="1" dirty="0"/>
              <a:t>POST </a:t>
            </a:r>
            <a:r>
              <a:rPr lang="fi-FI" sz="1200" i="1" dirty="0" err="1"/>
              <a:t>requestin</a:t>
            </a:r>
            <a:r>
              <a:rPr lang="fi-FI" sz="1200" i="1" dirty="0"/>
              <a:t> data lisätään palvelimella </a:t>
            </a:r>
            <a:r>
              <a:rPr lang="fi-FI" sz="1200" i="1" dirty="0" err="1"/>
              <a:t>data.json</a:t>
            </a:r>
            <a:r>
              <a:rPr lang="fi-FI" sz="1200" i="1" dirty="0"/>
              <a:t>-tiedostoon.</a:t>
            </a:r>
          </a:p>
        </p:txBody>
      </p:sp>
      <p:sp>
        <p:nvSpPr>
          <p:cNvPr id="63" name="Tekstiruutu 62">
            <a:extLst>
              <a:ext uri="{FF2B5EF4-FFF2-40B4-BE49-F238E27FC236}">
                <a16:creationId xmlns:a16="http://schemas.microsoft.com/office/drawing/2014/main" id="{CF80AB1C-EDC6-4573-A94D-9DA9FB8A4340}"/>
              </a:ext>
            </a:extLst>
          </p:cNvPr>
          <p:cNvSpPr txBox="1"/>
          <p:nvPr/>
        </p:nvSpPr>
        <p:spPr>
          <a:xfrm>
            <a:off x="1954634" y="9066512"/>
            <a:ext cx="4016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Selain näyttää palautetun HTML-sivun, joka on tyylitelty CSS-tyylitiedoston mukaisesti ja jossa on JavaScript-tiedoston mukainen muistiinpanojen lisäämisen toiminnallisuus ja johon tulee näkyviin </a:t>
            </a:r>
            <a:r>
              <a:rPr lang="fi-FI" sz="1200" dirty="0" err="1"/>
              <a:t>data.json</a:t>
            </a:r>
            <a:r>
              <a:rPr lang="fi-FI" sz="1200" dirty="0"/>
              <a:t>-tiedoston mukaiset muistiinpanot, siis myös lisätyn muistiinpanon.</a:t>
            </a:r>
          </a:p>
        </p:txBody>
      </p:sp>
    </p:spTree>
    <p:extLst>
      <p:ext uri="{BB962C8B-B14F-4D97-AF65-F5344CB8AC3E}">
        <p14:creationId xmlns:p14="http://schemas.microsoft.com/office/powerpoint/2010/main" val="330392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orakulmio 3">
            <a:extLst>
              <a:ext uri="{FF2B5EF4-FFF2-40B4-BE49-F238E27FC236}">
                <a16:creationId xmlns:a16="http://schemas.microsoft.com/office/drawing/2014/main" id="{61EEF4CA-593E-449F-BD92-C2FE990CBC4E}"/>
              </a:ext>
            </a:extLst>
          </p:cNvPr>
          <p:cNvSpPr/>
          <p:nvPr/>
        </p:nvSpPr>
        <p:spPr>
          <a:xfrm>
            <a:off x="906011" y="3103377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Käyttäjä</a:t>
            </a:r>
          </a:p>
        </p:txBody>
      </p:sp>
      <p:sp>
        <p:nvSpPr>
          <p:cNvPr id="5" name="Suorakulmio 4">
            <a:extLst>
              <a:ext uri="{FF2B5EF4-FFF2-40B4-BE49-F238E27FC236}">
                <a16:creationId xmlns:a16="http://schemas.microsoft.com/office/drawing/2014/main" id="{0ED12013-B7B2-462A-BACF-E990D315B31F}"/>
              </a:ext>
            </a:extLst>
          </p:cNvPr>
          <p:cNvSpPr/>
          <p:nvPr/>
        </p:nvSpPr>
        <p:spPr>
          <a:xfrm>
            <a:off x="5335397" y="3103377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Selain</a:t>
            </a:r>
          </a:p>
        </p:txBody>
      </p:sp>
      <p:sp>
        <p:nvSpPr>
          <p:cNvPr id="6" name="Suorakulmio 5">
            <a:extLst>
              <a:ext uri="{FF2B5EF4-FFF2-40B4-BE49-F238E27FC236}">
                <a16:creationId xmlns:a16="http://schemas.microsoft.com/office/drawing/2014/main" id="{B415DCCD-03FB-4F5F-A97D-677C7604B91E}"/>
              </a:ext>
            </a:extLst>
          </p:cNvPr>
          <p:cNvSpPr/>
          <p:nvPr/>
        </p:nvSpPr>
        <p:spPr>
          <a:xfrm>
            <a:off x="906011" y="6701628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Käyttäjä</a:t>
            </a:r>
          </a:p>
        </p:txBody>
      </p:sp>
      <p:sp>
        <p:nvSpPr>
          <p:cNvPr id="7" name="Suorakulmio 6">
            <a:extLst>
              <a:ext uri="{FF2B5EF4-FFF2-40B4-BE49-F238E27FC236}">
                <a16:creationId xmlns:a16="http://schemas.microsoft.com/office/drawing/2014/main" id="{2C7DC616-434B-46C3-BE57-F9BCD4501DCA}"/>
              </a:ext>
            </a:extLst>
          </p:cNvPr>
          <p:cNvSpPr/>
          <p:nvPr/>
        </p:nvSpPr>
        <p:spPr>
          <a:xfrm>
            <a:off x="5335397" y="6701628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Selain</a:t>
            </a:r>
          </a:p>
        </p:txBody>
      </p:sp>
      <p:cxnSp>
        <p:nvCxnSpPr>
          <p:cNvPr id="9" name="Suora yhdysviiva 8">
            <a:extLst>
              <a:ext uri="{FF2B5EF4-FFF2-40B4-BE49-F238E27FC236}">
                <a16:creationId xmlns:a16="http://schemas.microsoft.com/office/drawing/2014/main" id="{B4DD5C23-77F6-410E-B76B-FCDC42A54BC7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1820411" y="3891943"/>
            <a:ext cx="0" cy="2809685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565C75BB-1872-44A9-87D1-1F105A3A442E}"/>
              </a:ext>
            </a:extLst>
          </p:cNvPr>
          <p:cNvCxnSpPr>
            <a:stCxn id="5" idx="2"/>
            <a:endCxn id="7" idx="0"/>
          </p:cNvCxnSpPr>
          <p:nvPr/>
        </p:nvCxnSpPr>
        <p:spPr>
          <a:xfrm>
            <a:off x="6249797" y="3891943"/>
            <a:ext cx="0" cy="2809685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" name="Tekstiruutu 11">
            <a:extLst>
              <a:ext uri="{FF2B5EF4-FFF2-40B4-BE49-F238E27FC236}">
                <a16:creationId xmlns:a16="http://schemas.microsoft.com/office/drawing/2014/main" id="{D72A16B6-09F0-476A-B69E-B0F2A5277535}"/>
              </a:ext>
            </a:extLst>
          </p:cNvPr>
          <p:cNvSpPr txBox="1"/>
          <p:nvPr/>
        </p:nvSpPr>
        <p:spPr>
          <a:xfrm>
            <a:off x="1954634" y="4298622"/>
            <a:ext cx="4016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Käyttäjä painaa ”</a:t>
            </a:r>
            <a:r>
              <a:rPr lang="fi-FI" sz="1200" dirty="0" err="1"/>
              <a:t>Save</a:t>
            </a:r>
            <a:r>
              <a:rPr lang="fi-FI" sz="1200" dirty="0"/>
              <a:t>”</a:t>
            </a:r>
          </a:p>
        </p:txBody>
      </p:sp>
      <p:sp>
        <p:nvSpPr>
          <p:cNvPr id="15" name="Suorakulmio 14">
            <a:extLst>
              <a:ext uri="{FF2B5EF4-FFF2-40B4-BE49-F238E27FC236}">
                <a16:creationId xmlns:a16="http://schemas.microsoft.com/office/drawing/2014/main" id="{5F76A6F2-BF44-4C2D-AE59-159805FF833B}"/>
              </a:ext>
            </a:extLst>
          </p:cNvPr>
          <p:cNvSpPr/>
          <p:nvPr/>
        </p:nvSpPr>
        <p:spPr>
          <a:xfrm>
            <a:off x="9764783" y="3103377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Palvelin</a:t>
            </a:r>
          </a:p>
        </p:txBody>
      </p:sp>
      <p:sp>
        <p:nvSpPr>
          <p:cNvPr id="16" name="Suorakulmio 15">
            <a:extLst>
              <a:ext uri="{FF2B5EF4-FFF2-40B4-BE49-F238E27FC236}">
                <a16:creationId xmlns:a16="http://schemas.microsoft.com/office/drawing/2014/main" id="{DB836BAE-2767-4B9D-9466-29BFCE6DA918}"/>
              </a:ext>
            </a:extLst>
          </p:cNvPr>
          <p:cNvSpPr/>
          <p:nvPr/>
        </p:nvSpPr>
        <p:spPr>
          <a:xfrm>
            <a:off x="9764783" y="6701628"/>
            <a:ext cx="1828800" cy="788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Palvelin</a:t>
            </a:r>
          </a:p>
        </p:txBody>
      </p:sp>
      <p:cxnSp>
        <p:nvCxnSpPr>
          <p:cNvPr id="17" name="Suora yhdysviiva 16">
            <a:extLst>
              <a:ext uri="{FF2B5EF4-FFF2-40B4-BE49-F238E27FC236}">
                <a16:creationId xmlns:a16="http://schemas.microsoft.com/office/drawing/2014/main" id="{81ADA346-55DE-4011-A503-32D07AD7EF7B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10679183" y="3891943"/>
            <a:ext cx="0" cy="2809685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uora nuoliyhdysviiva 20">
            <a:extLst>
              <a:ext uri="{FF2B5EF4-FFF2-40B4-BE49-F238E27FC236}">
                <a16:creationId xmlns:a16="http://schemas.microsoft.com/office/drawing/2014/main" id="{1221A8D7-34AD-4CB8-8D50-7F3F9A49021C}"/>
              </a:ext>
            </a:extLst>
          </p:cNvPr>
          <p:cNvCxnSpPr/>
          <p:nvPr/>
        </p:nvCxnSpPr>
        <p:spPr>
          <a:xfrm>
            <a:off x="1820411" y="4311392"/>
            <a:ext cx="4429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iruutu 22">
            <a:extLst>
              <a:ext uri="{FF2B5EF4-FFF2-40B4-BE49-F238E27FC236}">
                <a16:creationId xmlns:a16="http://schemas.microsoft.com/office/drawing/2014/main" id="{AFFEFD53-BAB8-4646-8DEC-6B7F156F00AD}"/>
              </a:ext>
            </a:extLst>
          </p:cNvPr>
          <p:cNvSpPr txBox="1"/>
          <p:nvPr/>
        </p:nvSpPr>
        <p:spPr>
          <a:xfrm>
            <a:off x="6200861" y="4554053"/>
            <a:ext cx="45623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POST https://fullstack-exampleapp.herokuapp.com/new_note_spa</a:t>
            </a:r>
          </a:p>
        </p:txBody>
      </p:sp>
      <p:cxnSp>
        <p:nvCxnSpPr>
          <p:cNvPr id="24" name="Suora nuoliyhdysviiva 23">
            <a:extLst>
              <a:ext uri="{FF2B5EF4-FFF2-40B4-BE49-F238E27FC236}">
                <a16:creationId xmlns:a16="http://schemas.microsoft.com/office/drawing/2014/main" id="{88A5BF92-F036-4939-BFDE-679F17DD9F68}"/>
              </a:ext>
            </a:extLst>
          </p:cNvPr>
          <p:cNvCxnSpPr>
            <a:cxnSpLocks/>
          </p:cNvCxnSpPr>
          <p:nvPr/>
        </p:nvCxnSpPr>
        <p:spPr>
          <a:xfrm>
            <a:off x="6249797" y="4563062"/>
            <a:ext cx="4429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uora nuoliyhdysviiva 25">
            <a:extLst>
              <a:ext uri="{FF2B5EF4-FFF2-40B4-BE49-F238E27FC236}">
                <a16:creationId xmlns:a16="http://schemas.microsoft.com/office/drawing/2014/main" id="{6D8A7402-E94C-4937-AF5B-351963CCB6B9}"/>
              </a:ext>
            </a:extLst>
          </p:cNvPr>
          <p:cNvCxnSpPr>
            <a:cxnSpLocks/>
          </p:cNvCxnSpPr>
          <p:nvPr/>
        </p:nvCxnSpPr>
        <p:spPr>
          <a:xfrm flipH="1">
            <a:off x="6249797" y="5487486"/>
            <a:ext cx="4429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iruutu 28">
            <a:extLst>
              <a:ext uri="{FF2B5EF4-FFF2-40B4-BE49-F238E27FC236}">
                <a16:creationId xmlns:a16="http://schemas.microsoft.com/office/drawing/2014/main" id="{722900B6-3FF8-44A2-B5DC-5913CF646881}"/>
              </a:ext>
            </a:extLst>
          </p:cNvPr>
          <p:cNvSpPr txBox="1"/>
          <p:nvPr/>
        </p:nvSpPr>
        <p:spPr>
          <a:xfrm>
            <a:off x="6468613" y="5458153"/>
            <a:ext cx="36834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dirty="0"/>
              <a:t>Status 201, POST </a:t>
            </a:r>
            <a:r>
              <a:rPr lang="fi-FI" sz="1200" dirty="0" err="1"/>
              <a:t>requestin</a:t>
            </a:r>
            <a:r>
              <a:rPr lang="fi-FI" sz="1200" dirty="0"/>
              <a:t> data lisätään palvelimella </a:t>
            </a:r>
            <a:r>
              <a:rPr lang="fi-FI" sz="1200" dirty="0" err="1"/>
              <a:t>data.json</a:t>
            </a:r>
            <a:r>
              <a:rPr lang="fi-FI" sz="1200" dirty="0"/>
              <a:t>-tiedostoon</a:t>
            </a:r>
          </a:p>
        </p:txBody>
      </p:sp>
      <p:sp>
        <p:nvSpPr>
          <p:cNvPr id="63" name="Tekstiruutu 62">
            <a:extLst>
              <a:ext uri="{FF2B5EF4-FFF2-40B4-BE49-F238E27FC236}">
                <a16:creationId xmlns:a16="http://schemas.microsoft.com/office/drawing/2014/main" id="{CF80AB1C-EDC6-4573-A94D-9DA9FB8A4340}"/>
              </a:ext>
            </a:extLst>
          </p:cNvPr>
          <p:cNvSpPr txBox="1"/>
          <p:nvPr/>
        </p:nvSpPr>
        <p:spPr>
          <a:xfrm>
            <a:off x="1954634" y="5534335"/>
            <a:ext cx="4016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Muistiinpanolista päivitetään spa.js-tiedoston mukaisesti näyttämään lisätty muistiinpano.</a:t>
            </a:r>
          </a:p>
        </p:txBody>
      </p:sp>
      <p:cxnSp>
        <p:nvCxnSpPr>
          <p:cNvPr id="40" name="Suora nuoliyhdysviiva 39">
            <a:extLst>
              <a:ext uri="{FF2B5EF4-FFF2-40B4-BE49-F238E27FC236}">
                <a16:creationId xmlns:a16="http://schemas.microsoft.com/office/drawing/2014/main" id="{EF7104A8-971A-45D8-AC54-246486384540}"/>
              </a:ext>
            </a:extLst>
          </p:cNvPr>
          <p:cNvCxnSpPr>
            <a:cxnSpLocks/>
          </p:cNvCxnSpPr>
          <p:nvPr/>
        </p:nvCxnSpPr>
        <p:spPr>
          <a:xfrm flipH="1">
            <a:off x="1820411" y="5487486"/>
            <a:ext cx="44293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81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-te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313</Words>
  <Application>Microsoft Office PowerPoint</Application>
  <PresentationFormat>Mukautettu</PresentationFormat>
  <Paragraphs>47</Paragraphs>
  <Slides>3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Office-teema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Teemu Kerkola</dc:creator>
  <cp:lastModifiedBy>Teemu Kerkola</cp:lastModifiedBy>
  <cp:revision>1</cp:revision>
  <dcterms:created xsi:type="dcterms:W3CDTF">2022-01-15T15:05:03Z</dcterms:created>
  <dcterms:modified xsi:type="dcterms:W3CDTF">2022-01-15T15:54:09Z</dcterms:modified>
</cp:coreProperties>
</file>